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19"/>
  </p:notesMasterIdLst>
  <p:sldIdLst>
    <p:sldId id="274" r:id="rId3"/>
    <p:sldId id="257" r:id="rId4"/>
    <p:sldId id="265" r:id="rId5"/>
    <p:sldId id="268" r:id="rId6"/>
    <p:sldId id="269" r:id="rId7"/>
    <p:sldId id="266" r:id="rId8"/>
    <p:sldId id="267" r:id="rId9"/>
    <p:sldId id="259" r:id="rId10"/>
    <p:sldId id="264" r:id="rId11"/>
    <p:sldId id="260" r:id="rId12"/>
    <p:sldId id="261" r:id="rId13"/>
    <p:sldId id="262" r:id="rId14"/>
    <p:sldId id="263" r:id="rId15"/>
    <p:sldId id="258" r:id="rId16"/>
    <p:sldId id="270" r:id="rId17"/>
    <p:sldId id="271"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74" d="100"/>
          <a:sy n="74" d="100"/>
        </p:scale>
        <p:origin x="-126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E830BE-BD26-4B7E-AA90-C0CC5C85C838}" type="datetimeFigureOut">
              <a:rPr lang="tr-TR" smtClean="0"/>
              <a:t>24.04.2016</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29170B-0578-464C-BD94-58427A5587C0}" type="slidenum">
              <a:rPr lang="tr-TR" smtClean="0"/>
              <a:t>‹#›</a:t>
            </a:fld>
            <a:endParaRPr lang="tr-TR"/>
          </a:p>
        </p:txBody>
      </p:sp>
    </p:spTree>
    <p:extLst>
      <p:ext uri="{BB962C8B-B14F-4D97-AF65-F5344CB8AC3E}">
        <p14:creationId xmlns:p14="http://schemas.microsoft.com/office/powerpoint/2010/main" val="40442789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ayt Görüntüsü Yer Tutucusu 1"/>
          <p:cNvSpPr>
            <a:spLocks noGrp="1" noRot="1" noChangeAspect="1" noTextEdit="1"/>
          </p:cNvSpPr>
          <p:nvPr>
            <p:ph type="sldImg"/>
          </p:nvPr>
        </p:nvSpPr>
        <p:spPr>
          <a:ln/>
        </p:spPr>
      </p:sp>
      <p:sp>
        <p:nvSpPr>
          <p:cNvPr id="99331" name="Not Yer Tutucusu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tr-TR" altLang="tr-TR" smtClean="0">
              <a:latin typeface="Arial" charset="0"/>
              <a:cs typeface="Arial" charset="0"/>
            </a:endParaRPr>
          </a:p>
        </p:txBody>
      </p:sp>
      <p:sp>
        <p:nvSpPr>
          <p:cNvPr id="99332" name="Slayt Numarası Yer Tutucusu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6AAC81BB-E44E-4882-B491-9BE57F118626}" type="slidenum">
              <a:rPr lang="tr-TR" altLang="tr-TR">
                <a:solidFill>
                  <a:srgbClr val="000000"/>
                </a:solidFill>
                <a:latin typeface="Calibri" pitchFamily="34" charset="0"/>
              </a:rPr>
              <a:pPr eaLnBrk="1" hangingPunct="1">
                <a:spcBef>
                  <a:spcPct val="0"/>
                </a:spcBef>
              </a:pPr>
              <a:t>1</a:t>
            </a:fld>
            <a:endParaRPr lang="tr-TR" altLang="tr-TR">
              <a:solidFill>
                <a:srgbClr val="000000"/>
              </a:solidFill>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651738B-D12E-4110-9FB4-22DC5A333647}" type="datetimeFigureOut">
              <a:rPr lang="tr-TR" smtClean="0"/>
              <a:t>24.04.2016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9EFB6B-9E00-4161-80F0-75373C840FF3}" type="slidenum">
              <a:rPr lang="tr-TR" smtClean="0"/>
              <a:t>‹#›</a:t>
            </a:fld>
            <a:endParaRPr lang="tr-TR"/>
          </a:p>
        </p:txBody>
      </p:sp>
    </p:spTree>
    <p:extLst>
      <p:ext uri="{BB962C8B-B14F-4D97-AF65-F5344CB8AC3E}">
        <p14:creationId xmlns:p14="http://schemas.microsoft.com/office/powerpoint/2010/main" val="3905854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651738B-D12E-4110-9FB4-22DC5A333647}" type="datetimeFigureOut">
              <a:rPr lang="tr-TR" smtClean="0"/>
              <a:t>24.04.2016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9EFB6B-9E00-4161-80F0-75373C840FF3}" type="slidenum">
              <a:rPr lang="tr-TR" smtClean="0"/>
              <a:t>‹#›</a:t>
            </a:fld>
            <a:endParaRPr lang="tr-TR"/>
          </a:p>
        </p:txBody>
      </p:sp>
    </p:spTree>
    <p:extLst>
      <p:ext uri="{BB962C8B-B14F-4D97-AF65-F5344CB8AC3E}">
        <p14:creationId xmlns:p14="http://schemas.microsoft.com/office/powerpoint/2010/main" val="2292648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651738B-D12E-4110-9FB4-22DC5A333647}" type="datetimeFigureOut">
              <a:rPr lang="tr-TR" smtClean="0"/>
              <a:t>24.04.2016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9EFB6B-9E00-4161-80F0-75373C840FF3}" type="slidenum">
              <a:rPr lang="tr-TR" smtClean="0"/>
              <a:t>‹#›</a:t>
            </a:fld>
            <a:endParaRPr lang="tr-TR"/>
          </a:p>
        </p:txBody>
      </p:sp>
    </p:spTree>
    <p:extLst>
      <p:ext uri="{BB962C8B-B14F-4D97-AF65-F5344CB8AC3E}">
        <p14:creationId xmlns:p14="http://schemas.microsoft.com/office/powerpoint/2010/main" val="14697037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lstStyle>
            <a:lvl1pPr>
              <a:lnSpc>
                <a:spcPct val="100000"/>
              </a:lnSpc>
              <a:defRPr sz="8000"/>
            </a:lvl1pPr>
          </a:lstStyle>
          <a:p>
            <a:r>
              <a:rPr lang="tr-TR" smtClean="0"/>
              <a:t>Asıl başlık stili için tıklatın</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6"/>
          <p:cNvSpPr>
            <a:spLocks noGrp="1"/>
          </p:cNvSpPr>
          <p:nvPr>
            <p:ph type="dt" sz="half" idx="10"/>
          </p:nvPr>
        </p:nvSpPr>
        <p:spPr/>
        <p:txBody>
          <a:bodyPr/>
          <a:lstStyle>
            <a:lvl1pPr defTabSz="914400" eaLnBrk="1" hangingPunct="1">
              <a:defRPr>
                <a:cs typeface="Arial" charset="0"/>
              </a:defRPr>
            </a:lvl1pPr>
          </a:lstStyle>
          <a:p>
            <a:pPr>
              <a:defRPr/>
            </a:pPr>
            <a:fld id="{C579D7AA-88D0-459F-936D-13AA27FAE5F1}" type="datetimeFigureOut">
              <a:rPr lang="tr-TR"/>
              <a:pPr>
                <a:defRPr/>
              </a:pPr>
              <a:t>24.04.2016</a:t>
            </a:fld>
            <a:endParaRPr lang="tr-TR"/>
          </a:p>
        </p:txBody>
      </p:sp>
      <p:sp>
        <p:nvSpPr>
          <p:cNvPr id="5" name="Slide Number Placeholder 7"/>
          <p:cNvSpPr>
            <a:spLocks noGrp="1"/>
          </p:cNvSpPr>
          <p:nvPr>
            <p:ph type="sldNum" sz="quarter" idx="11"/>
          </p:nvPr>
        </p:nvSpPr>
        <p:spPr/>
        <p:txBody>
          <a:bodyPr/>
          <a:lstStyle>
            <a:lvl1pPr defTabSz="914400" eaLnBrk="1" hangingPunct="1">
              <a:defRPr>
                <a:cs typeface="Arial" charset="0"/>
              </a:defRPr>
            </a:lvl1pPr>
          </a:lstStyle>
          <a:p>
            <a:pPr>
              <a:defRPr/>
            </a:pPr>
            <a:fld id="{1D59AD1D-7F16-41FC-9DC9-A19CA0265048}" type="slidenum">
              <a:rPr lang="tr-TR"/>
              <a:pPr>
                <a:defRPr/>
              </a:pPr>
              <a:t>‹#›</a:t>
            </a:fld>
            <a:endParaRPr lang="tr-TR"/>
          </a:p>
        </p:txBody>
      </p:sp>
      <p:sp>
        <p:nvSpPr>
          <p:cNvPr id="6" name="Footer Placeholder 8"/>
          <p:cNvSpPr>
            <a:spLocks noGrp="1"/>
          </p:cNvSpPr>
          <p:nvPr>
            <p:ph type="ftr" sz="quarter" idx="12"/>
          </p:nvPr>
        </p:nvSpPr>
        <p:spPr/>
        <p:txBody>
          <a:bodyPr/>
          <a:lstStyle>
            <a:lvl1pPr defTabSz="914400" eaLnBrk="1" hangingPunct="1">
              <a:defRPr>
                <a:cs typeface="Arial" charset="0"/>
              </a:defRPr>
            </a:lvl1pPr>
          </a:lstStyle>
          <a:p>
            <a:pPr>
              <a:defRPr/>
            </a:pPr>
            <a:endParaRPr lang="tr-TR"/>
          </a:p>
        </p:txBody>
      </p:sp>
    </p:spTree>
    <p:extLst>
      <p:ext uri="{BB962C8B-B14F-4D97-AF65-F5344CB8AC3E}">
        <p14:creationId xmlns:p14="http://schemas.microsoft.com/office/powerpoint/2010/main" val="23409480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4" name="Date Placeholder 3"/>
          <p:cNvSpPr>
            <a:spLocks noGrp="1"/>
          </p:cNvSpPr>
          <p:nvPr>
            <p:ph type="dt" sz="half" idx="10"/>
          </p:nvPr>
        </p:nvSpPr>
        <p:spPr/>
        <p:txBody>
          <a:bodyPr/>
          <a:lstStyle>
            <a:lvl1pPr defTabSz="914400" eaLnBrk="1" hangingPunct="1">
              <a:defRPr>
                <a:cs typeface="Arial" charset="0"/>
              </a:defRPr>
            </a:lvl1pPr>
          </a:lstStyle>
          <a:p>
            <a:pPr>
              <a:defRPr/>
            </a:pPr>
            <a:fld id="{04CCB61B-C21F-4623-A399-BBBB02E43EAC}" type="datetimeFigureOut">
              <a:rPr lang="tr-TR"/>
              <a:pPr>
                <a:defRPr/>
              </a:pPr>
              <a:t>24.04.2016</a:t>
            </a:fld>
            <a:endParaRPr lang="tr-TR"/>
          </a:p>
        </p:txBody>
      </p:sp>
      <p:sp>
        <p:nvSpPr>
          <p:cNvPr id="5" name="Footer Placeholder 4"/>
          <p:cNvSpPr>
            <a:spLocks noGrp="1"/>
          </p:cNvSpPr>
          <p:nvPr>
            <p:ph type="ftr" sz="quarter" idx="11"/>
          </p:nvPr>
        </p:nvSpPr>
        <p:spPr/>
        <p:txBody>
          <a:bodyPr/>
          <a:lstStyle>
            <a:lvl1pPr defTabSz="914400" eaLnBrk="1" hangingPunct="1">
              <a:defRPr>
                <a:cs typeface="Arial" charset="0"/>
              </a:defRPr>
            </a:lvl1pPr>
          </a:lstStyle>
          <a:p>
            <a:pPr>
              <a:defRPr/>
            </a:pPr>
            <a:endParaRPr lang="tr-TR"/>
          </a:p>
        </p:txBody>
      </p:sp>
      <p:sp>
        <p:nvSpPr>
          <p:cNvPr id="6" name="Slide Number Placeholder 5"/>
          <p:cNvSpPr>
            <a:spLocks noGrp="1"/>
          </p:cNvSpPr>
          <p:nvPr>
            <p:ph type="sldNum" sz="quarter" idx="12"/>
          </p:nvPr>
        </p:nvSpPr>
        <p:spPr/>
        <p:txBody>
          <a:bodyPr/>
          <a:lstStyle>
            <a:lvl1pPr defTabSz="914400" eaLnBrk="1" hangingPunct="1">
              <a:defRPr>
                <a:cs typeface="Arial" charset="0"/>
              </a:defRPr>
            </a:lvl1pPr>
          </a:lstStyle>
          <a:p>
            <a:pPr>
              <a:defRPr/>
            </a:pPr>
            <a:fld id="{E3AB6464-53E6-4E4E-B642-5F401E47D289}" type="slidenum">
              <a:rPr lang="tr-TR"/>
              <a:pPr>
                <a:defRPr/>
              </a:pPr>
              <a:t>‹#›</a:t>
            </a:fld>
            <a:endParaRPr lang="tr-TR"/>
          </a:p>
        </p:txBody>
      </p:sp>
    </p:spTree>
    <p:extLst>
      <p:ext uri="{BB962C8B-B14F-4D97-AF65-F5344CB8AC3E}">
        <p14:creationId xmlns:p14="http://schemas.microsoft.com/office/powerpoint/2010/main" val="34743073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Oval 3"/>
          <p:cNvSpPr/>
          <p:nvPr/>
        </p:nvSpPr>
        <p:spPr>
          <a:xfrm>
            <a:off x="4495800"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0" fontAlgn="base" hangingPunct="0">
              <a:spcBef>
                <a:spcPct val="0"/>
              </a:spcBef>
              <a:spcAft>
                <a:spcPct val="0"/>
              </a:spcAft>
              <a:defRPr/>
            </a:pPr>
            <a:endParaRPr lang="en-US">
              <a:solidFill>
                <a:prstClr val="white"/>
              </a:solidFill>
            </a:endParaRPr>
          </a:p>
        </p:txBody>
      </p:sp>
      <p:sp>
        <p:nvSpPr>
          <p:cNvPr id="5" name="Oval 4"/>
          <p:cNvSpPr/>
          <p:nvPr/>
        </p:nvSpPr>
        <p:spPr>
          <a:xfrm>
            <a:off x="4695825"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0" fontAlgn="base" hangingPunct="0">
              <a:spcBef>
                <a:spcPct val="0"/>
              </a:spcBef>
              <a:spcAft>
                <a:spcPct val="0"/>
              </a:spcAft>
              <a:defRPr/>
            </a:pPr>
            <a:endParaRPr lang="en-US">
              <a:solidFill>
                <a:prstClr val="white"/>
              </a:solidFill>
            </a:endParaRPr>
          </a:p>
        </p:txBody>
      </p:sp>
      <p:sp>
        <p:nvSpPr>
          <p:cNvPr id="6" name="Oval 5"/>
          <p:cNvSpPr/>
          <p:nvPr/>
        </p:nvSpPr>
        <p:spPr>
          <a:xfrm>
            <a:off x="4297363" y="3924300"/>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0" fontAlgn="base" hangingPunct="0">
              <a:spcBef>
                <a:spcPct val="0"/>
              </a:spcBef>
              <a:spcAft>
                <a:spcPct val="0"/>
              </a:spcAft>
              <a:defRPr/>
            </a:pPr>
            <a:endParaRPr lang="en-US">
              <a:solidFill>
                <a:prstClr val="white"/>
              </a:solidFill>
            </a:endParaRPr>
          </a:p>
        </p:txBody>
      </p:sp>
      <p:sp>
        <p:nvSpPr>
          <p:cNvPr id="2" name="Title 1"/>
          <p:cNvSpPr>
            <a:spLocks noGrp="1"/>
          </p:cNvSpPr>
          <p:nvPr>
            <p:ph type="title"/>
          </p:nvPr>
        </p:nvSpPr>
        <p:spPr>
          <a:xfrm>
            <a:off x="722313" y="1371600"/>
            <a:ext cx="77724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4068763"/>
            <a:ext cx="77724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7" name="Date Placeholder 3"/>
          <p:cNvSpPr>
            <a:spLocks noGrp="1"/>
          </p:cNvSpPr>
          <p:nvPr>
            <p:ph type="dt" sz="half" idx="10"/>
          </p:nvPr>
        </p:nvSpPr>
        <p:spPr/>
        <p:txBody>
          <a:bodyPr/>
          <a:lstStyle>
            <a:lvl1pPr defTabSz="914400" eaLnBrk="1" hangingPunct="1">
              <a:defRPr>
                <a:cs typeface="Arial" charset="0"/>
              </a:defRPr>
            </a:lvl1pPr>
          </a:lstStyle>
          <a:p>
            <a:pPr>
              <a:defRPr/>
            </a:pPr>
            <a:fld id="{30BE140C-1C9E-4B63-9510-4C351FACF7FC}" type="datetimeFigureOut">
              <a:rPr lang="tr-TR"/>
              <a:pPr>
                <a:defRPr/>
              </a:pPr>
              <a:t>24.04.2016</a:t>
            </a:fld>
            <a:endParaRPr lang="tr-TR"/>
          </a:p>
        </p:txBody>
      </p:sp>
      <p:sp>
        <p:nvSpPr>
          <p:cNvPr id="8" name="Footer Placeholder 4"/>
          <p:cNvSpPr>
            <a:spLocks noGrp="1"/>
          </p:cNvSpPr>
          <p:nvPr>
            <p:ph type="ftr" sz="quarter" idx="11"/>
          </p:nvPr>
        </p:nvSpPr>
        <p:spPr/>
        <p:txBody>
          <a:bodyPr/>
          <a:lstStyle>
            <a:lvl1pPr defTabSz="914400" eaLnBrk="1" hangingPunct="1">
              <a:defRPr>
                <a:cs typeface="Arial" charset="0"/>
              </a:defRPr>
            </a:lvl1pPr>
          </a:lstStyle>
          <a:p>
            <a:pPr>
              <a:defRPr/>
            </a:pPr>
            <a:endParaRPr lang="tr-TR"/>
          </a:p>
        </p:txBody>
      </p:sp>
      <p:sp>
        <p:nvSpPr>
          <p:cNvPr id="9" name="Slide Number Placeholder 5"/>
          <p:cNvSpPr>
            <a:spLocks noGrp="1"/>
          </p:cNvSpPr>
          <p:nvPr>
            <p:ph type="sldNum" sz="quarter" idx="12"/>
          </p:nvPr>
        </p:nvSpPr>
        <p:spPr/>
        <p:txBody>
          <a:bodyPr/>
          <a:lstStyle>
            <a:lvl1pPr defTabSz="914400" eaLnBrk="1" hangingPunct="1">
              <a:defRPr>
                <a:cs typeface="Arial" charset="0"/>
              </a:defRPr>
            </a:lvl1pPr>
          </a:lstStyle>
          <a:p>
            <a:pPr>
              <a:defRPr/>
            </a:pPr>
            <a:fld id="{061BE733-A6CB-43FC-A212-C456B9A9DD6C}" type="slidenum">
              <a:rPr lang="tr-TR"/>
              <a:pPr>
                <a:defRPr/>
              </a:pPr>
              <a:t>‹#›</a:t>
            </a:fld>
            <a:endParaRPr lang="tr-TR"/>
          </a:p>
        </p:txBody>
      </p:sp>
    </p:spTree>
    <p:extLst>
      <p:ext uri="{BB962C8B-B14F-4D97-AF65-F5344CB8AC3E}">
        <p14:creationId xmlns:p14="http://schemas.microsoft.com/office/powerpoint/2010/main" val="8980655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9" name="Content Placeholder 8"/>
          <p:cNvSpPr>
            <a:spLocks noGrp="1"/>
          </p:cNvSpPr>
          <p:nvPr>
            <p:ph sz="quarter" idx="13"/>
          </p:nvPr>
        </p:nvSpPr>
        <p:spPr>
          <a:xfrm>
            <a:off x="365760" y="1600200"/>
            <a:ext cx="4041648" cy="452628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4"/>
          </p:nvPr>
        </p:nvSpPr>
        <p:spPr/>
        <p:txBody>
          <a:bodyPr/>
          <a:lstStyle>
            <a:lvl1pPr defTabSz="914400" eaLnBrk="1" hangingPunct="1">
              <a:defRPr>
                <a:cs typeface="Arial" charset="0"/>
              </a:defRPr>
            </a:lvl1pPr>
          </a:lstStyle>
          <a:p>
            <a:pPr>
              <a:defRPr/>
            </a:pPr>
            <a:fld id="{B3639500-238D-4833-ADCA-35B9A852647F}" type="datetimeFigureOut">
              <a:rPr lang="tr-TR"/>
              <a:pPr>
                <a:defRPr/>
              </a:pPr>
              <a:t>24.04.2016</a:t>
            </a:fld>
            <a:endParaRPr lang="tr-TR"/>
          </a:p>
        </p:txBody>
      </p:sp>
      <p:sp>
        <p:nvSpPr>
          <p:cNvPr id="6" name="Footer Placeholder 5"/>
          <p:cNvSpPr>
            <a:spLocks noGrp="1"/>
          </p:cNvSpPr>
          <p:nvPr>
            <p:ph type="ftr" sz="quarter" idx="15"/>
          </p:nvPr>
        </p:nvSpPr>
        <p:spPr/>
        <p:txBody>
          <a:bodyPr/>
          <a:lstStyle>
            <a:lvl1pPr defTabSz="914400" eaLnBrk="1" hangingPunct="1">
              <a:defRPr>
                <a:cs typeface="Arial" charset="0"/>
              </a:defRPr>
            </a:lvl1pPr>
          </a:lstStyle>
          <a:p>
            <a:pPr>
              <a:defRPr/>
            </a:pPr>
            <a:endParaRPr lang="tr-TR"/>
          </a:p>
        </p:txBody>
      </p:sp>
      <p:sp>
        <p:nvSpPr>
          <p:cNvPr id="7" name="Slide Number Placeholder 6"/>
          <p:cNvSpPr>
            <a:spLocks noGrp="1"/>
          </p:cNvSpPr>
          <p:nvPr>
            <p:ph type="sldNum" sz="quarter" idx="16"/>
          </p:nvPr>
        </p:nvSpPr>
        <p:spPr/>
        <p:txBody>
          <a:bodyPr/>
          <a:lstStyle>
            <a:lvl1pPr defTabSz="914400" eaLnBrk="1" hangingPunct="1">
              <a:defRPr>
                <a:cs typeface="Arial" charset="0"/>
              </a:defRPr>
            </a:lvl1pPr>
          </a:lstStyle>
          <a:p>
            <a:pPr>
              <a:defRPr/>
            </a:pPr>
            <a:fld id="{AA1B4DF3-36E0-4B84-88D2-8CF0F0686749}" type="slidenum">
              <a:rPr lang="tr-TR"/>
              <a:pPr>
                <a:defRPr/>
              </a:pPr>
              <a:t>‹#›</a:t>
            </a:fld>
            <a:endParaRPr lang="tr-TR"/>
          </a:p>
        </p:txBody>
      </p:sp>
    </p:spTree>
    <p:extLst>
      <p:ext uri="{BB962C8B-B14F-4D97-AF65-F5344CB8AC3E}">
        <p14:creationId xmlns:p14="http://schemas.microsoft.com/office/powerpoint/2010/main" val="37793726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1" name="Content Placeholder 10"/>
          <p:cNvSpPr>
            <a:spLocks noGrp="1"/>
          </p:cNvSpPr>
          <p:nvPr>
            <p:ph sz="quarter" idx="13"/>
          </p:nvPr>
        </p:nvSpPr>
        <p:spPr>
          <a:xfrm>
            <a:off x="457200" y="2212848"/>
            <a:ext cx="4041648" cy="391363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5"/>
          </p:nvPr>
        </p:nvSpPr>
        <p:spPr/>
        <p:txBody>
          <a:bodyPr/>
          <a:lstStyle>
            <a:lvl1pPr defTabSz="914400" eaLnBrk="1" hangingPunct="1">
              <a:defRPr>
                <a:cs typeface="Arial" charset="0"/>
              </a:defRPr>
            </a:lvl1pPr>
          </a:lstStyle>
          <a:p>
            <a:pPr>
              <a:defRPr/>
            </a:pPr>
            <a:fld id="{958434D0-E26F-40CF-BE60-8DD1FA0BB529}" type="datetimeFigureOut">
              <a:rPr lang="tr-TR"/>
              <a:pPr>
                <a:defRPr/>
              </a:pPr>
              <a:t>24.04.2016</a:t>
            </a:fld>
            <a:endParaRPr lang="tr-TR"/>
          </a:p>
        </p:txBody>
      </p:sp>
      <p:sp>
        <p:nvSpPr>
          <p:cNvPr id="8" name="Footer Placeholder 7"/>
          <p:cNvSpPr>
            <a:spLocks noGrp="1"/>
          </p:cNvSpPr>
          <p:nvPr>
            <p:ph type="ftr" sz="quarter" idx="16"/>
          </p:nvPr>
        </p:nvSpPr>
        <p:spPr/>
        <p:txBody>
          <a:bodyPr/>
          <a:lstStyle>
            <a:lvl1pPr defTabSz="914400" eaLnBrk="1" hangingPunct="1">
              <a:defRPr>
                <a:cs typeface="Arial" charset="0"/>
              </a:defRPr>
            </a:lvl1pPr>
          </a:lstStyle>
          <a:p>
            <a:pPr>
              <a:defRPr/>
            </a:pPr>
            <a:endParaRPr lang="tr-TR"/>
          </a:p>
        </p:txBody>
      </p:sp>
      <p:sp>
        <p:nvSpPr>
          <p:cNvPr id="9" name="Slide Number Placeholder 8"/>
          <p:cNvSpPr>
            <a:spLocks noGrp="1"/>
          </p:cNvSpPr>
          <p:nvPr>
            <p:ph type="sldNum" sz="quarter" idx="17"/>
          </p:nvPr>
        </p:nvSpPr>
        <p:spPr/>
        <p:txBody>
          <a:bodyPr/>
          <a:lstStyle>
            <a:lvl1pPr defTabSz="914400" eaLnBrk="1" hangingPunct="1">
              <a:defRPr>
                <a:cs typeface="Arial" charset="0"/>
              </a:defRPr>
            </a:lvl1pPr>
          </a:lstStyle>
          <a:p>
            <a:pPr>
              <a:defRPr/>
            </a:pPr>
            <a:fld id="{452E7B18-DC5D-480D-B92E-BBDBC68B4D55}" type="slidenum">
              <a:rPr lang="tr-TR"/>
              <a:pPr>
                <a:defRPr/>
              </a:pPr>
              <a:t>‹#›</a:t>
            </a:fld>
            <a:endParaRPr lang="tr-TR"/>
          </a:p>
        </p:txBody>
      </p:sp>
    </p:spTree>
    <p:extLst>
      <p:ext uri="{BB962C8B-B14F-4D97-AF65-F5344CB8AC3E}">
        <p14:creationId xmlns:p14="http://schemas.microsoft.com/office/powerpoint/2010/main" val="9560754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lvl1pPr defTabSz="914400" eaLnBrk="1" hangingPunct="1">
              <a:defRPr>
                <a:cs typeface="Arial" charset="0"/>
              </a:defRPr>
            </a:lvl1pPr>
          </a:lstStyle>
          <a:p>
            <a:pPr>
              <a:defRPr/>
            </a:pPr>
            <a:fld id="{57163BA6-06C9-4CC5-99A7-8263DA9CA90E}" type="datetimeFigureOut">
              <a:rPr lang="tr-TR"/>
              <a:pPr>
                <a:defRPr/>
              </a:pPr>
              <a:t>24.04.2016</a:t>
            </a:fld>
            <a:endParaRPr lang="tr-TR"/>
          </a:p>
        </p:txBody>
      </p:sp>
      <p:sp>
        <p:nvSpPr>
          <p:cNvPr id="4" name="Footer Placeholder 3"/>
          <p:cNvSpPr>
            <a:spLocks noGrp="1"/>
          </p:cNvSpPr>
          <p:nvPr>
            <p:ph type="ftr" sz="quarter" idx="11"/>
          </p:nvPr>
        </p:nvSpPr>
        <p:spPr/>
        <p:txBody>
          <a:bodyPr/>
          <a:lstStyle>
            <a:lvl1pPr defTabSz="914400" eaLnBrk="1" hangingPunct="1">
              <a:defRPr>
                <a:cs typeface="Arial" charset="0"/>
              </a:defRPr>
            </a:lvl1pPr>
          </a:lstStyle>
          <a:p>
            <a:pPr>
              <a:defRPr/>
            </a:pPr>
            <a:endParaRPr lang="tr-TR"/>
          </a:p>
        </p:txBody>
      </p:sp>
      <p:sp>
        <p:nvSpPr>
          <p:cNvPr id="5" name="Slide Number Placeholder 4"/>
          <p:cNvSpPr>
            <a:spLocks noGrp="1"/>
          </p:cNvSpPr>
          <p:nvPr>
            <p:ph type="sldNum" sz="quarter" idx="12"/>
          </p:nvPr>
        </p:nvSpPr>
        <p:spPr/>
        <p:txBody>
          <a:bodyPr/>
          <a:lstStyle>
            <a:lvl1pPr defTabSz="914400" eaLnBrk="1" hangingPunct="1">
              <a:defRPr>
                <a:cs typeface="Arial" charset="0"/>
              </a:defRPr>
            </a:lvl1pPr>
          </a:lstStyle>
          <a:p>
            <a:pPr>
              <a:defRPr/>
            </a:pPr>
            <a:fld id="{E614CB75-5F45-4E17-85DE-7C303C29FDE6}" type="slidenum">
              <a:rPr lang="tr-TR"/>
              <a:pPr>
                <a:defRPr/>
              </a:pPr>
              <a:t>‹#›</a:t>
            </a:fld>
            <a:endParaRPr lang="tr-TR"/>
          </a:p>
        </p:txBody>
      </p:sp>
    </p:spTree>
    <p:extLst>
      <p:ext uri="{BB962C8B-B14F-4D97-AF65-F5344CB8AC3E}">
        <p14:creationId xmlns:p14="http://schemas.microsoft.com/office/powerpoint/2010/main" val="38357327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eaLnBrk="1" hangingPunct="1">
              <a:defRPr>
                <a:cs typeface="Arial" charset="0"/>
              </a:defRPr>
            </a:lvl1pPr>
          </a:lstStyle>
          <a:p>
            <a:pPr>
              <a:defRPr/>
            </a:pPr>
            <a:fld id="{8382DF47-4D55-406F-BACF-5EE2A0E975FF}" type="datetimeFigureOut">
              <a:rPr lang="tr-TR"/>
              <a:pPr>
                <a:defRPr/>
              </a:pPr>
              <a:t>24.04.2016</a:t>
            </a:fld>
            <a:endParaRPr lang="tr-TR"/>
          </a:p>
        </p:txBody>
      </p:sp>
      <p:sp>
        <p:nvSpPr>
          <p:cNvPr id="3" name="Footer Placeholder 2"/>
          <p:cNvSpPr>
            <a:spLocks noGrp="1"/>
          </p:cNvSpPr>
          <p:nvPr>
            <p:ph type="ftr" sz="quarter" idx="11"/>
          </p:nvPr>
        </p:nvSpPr>
        <p:spPr/>
        <p:txBody>
          <a:bodyPr/>
          <a:lstStyle>
            <a:lvl1pPr defTabSz="914400" eaLnBrk="1" hangingPunct="1">
              <a:defRPr>
                <a:cs typeface="Arial" charset="0"/>
              </a:defRPr>
            </a:lvl1pPr>
          </a:lstStyle>
          <a:p>
            <a:pPr>
              <a:defRPr/>
            </a:pPr>
            <a:endParaRPr lang="tr-TR"/>
          </a:p>
        </p:txBody>
      </p:sp>
      <p:sp>
        <p:nvSpPr>
          <p:cNvPr id="4" name="Slide Number Placeholder 3"/>
          <p:cNvSpPr>
            <a:spLocks noGrp="1"/>
          </p:cNvSpPr>
          <p:nvPr>
            <p:ph type="sldNum" sz="quarter" idx="12"/>
          </p:nvPr>
        </p:nvSpPr>
        <p:spPr/>
        <p:txBody>
          <a:bodyPr/>
          <a:lstStyle>
            <a:lvl1pPr defTabSz="914400" eaLnBrk="1" hangingPunct="1">
              <a:defRPr>
                <a:cs typeface="Arial" charset="0"/>
              </a:defRPr>
            </a:lvl1pPr>
          </a:lstStyle>
          <a:p>
            <a:pPr>
              <a:defRPr/>
            </a:pPr>
            <a:fld id="{9DA017C4-7460-4B39-940E-E8BF59EAB8EF}" type="slidenum">
              <a:rPr lang="tr-TR"/>
              <a:pPr>
                <a:defRPr/>
              </a:pPr>
              <a:t>‹#›</a:t>
            </a:fld>
            <a:endParaRPr lang="tr-TR"/>
          </a:p>
        </p:txBody>
      </p:sp>
    </p:spTree>
    <p:extLst>
      <p:ext uri="{BB962C8B-B14F-4D97-AF65-F5344CB8AC3E}">
        <p14:creationId xmlns:p14="http://schemas.microsoft.com/office/powerpoint/2010/main" val="40295798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tr-TR" smtClean="0"/>
              <a:t>Asıl başlık stili için tıklatın</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lvl1pPr defTabSz="914400" eaLnBrk="1" hangingPunct="1">
              <a:defRPr>
                <a:cs typeface="Arial" charset="0"/>
              </a:defRPr>
            </a:lvl1pPr>
          </a:lstStyle>
          <a:p>
            <a:pPr>
              <a:defRPr/>
            </a:pPr>
            <a:fld id="{20158A6E-D7A9-4795-B7D9-FD62893484A0}" type="datetimeFigureOut">
              <a:rPr lang="tr-TR"/>
              <a:pPr>
                <a:defRPr/>
              </a:pPr>
              <a:t>24.04.2016</a:t>
            </a:fld>
            <a:endParaRPr lang="tr-TR"/>
          </a:p>
        </p:txBody>
      </p:sp>
      <p:sp>
        <p:nvSpPr>
          <p:cNvPr id="6" name="Footer Placeholder 5"/>
          <p:cNvSpPr>
            <a:spLocks noGrp="1"/>
          </p:cNvSpPr>
          <p:nvPr>
            <p:ph type="ftr" sz="quarter" idx="11"/>
          </p:nvPr>
        </p:nvSpPr>
        <p:spPr/>
        <p:txBody>
          <a:bodyPr/>
          <a:lstStyle>
            <a:lvl1pPr defTabSz="914400" eaLnBrk="1" hangingPunct="1">
              <a:defRPr>
                <a:cs typeface="Arial" charset="0"/>
              </a:defRPr>
            </a:lvl1pPr>
          </a:lstStyle>
          <a:p>
            <a:pPr>
              <a:defRPr/>
            </a:pPr>
            <a:endParaRPr lang="tr-TR"/>
          </a:p>
        </p:txBody>
      </p:sp>
      <p:sp>
        <p:nvSpPr>
          <p:cNvPr id="7" name="Slide Number Placeholder 6"/>
          <p:cNvSpPr>
            <a:spLocks noGrp="1"/>
          </p:cNvSpPr>
          <p:nvPr>
            <p:ph type="sldNum" sz="quarter" idx="12"/>
          </p:nvPr>
        </p:nvSpPr>
        <p:spPr/>
        <p:txBody>
          <a:bodyPr/>
          <a:lstStyle>
            <a:lvl1pPr defTabSz="914400" eaLnBrk="1" hangingPunct="1">
              <a:defRPr>
                <a:cs typeface="Arial" charset="0"/>
              </a:defRPr>
            </a:lvl1pPr>
          </a:lstStyle>
          <a:p>
            <a:pPr>
              <a:defRPr/>
            </a:pPr>
            <a:fld id="{70D37E01-3A32-4713-9CC4-024F7DBF9704}" type="slidenum">
              <a:rPr lang="tr-TR"/>
              <a:pPr>
                <a:defRPr/>
              </a:pPr>
              <a:t>‹#›</a:t>
            </a:fld>
            <a:endParaRPr lang="tr-TR"/>
          </a:p>
        </p:txBody>
      </p:sp>
    </p:spTree>
    <p:extLst>
      <p:ext uri="{BB962C8B-B14F-4D97-AF65-F5344CB8AC3E}">
        <p14:creationId xmlns:p14="http://schemas.microsoft.com/office/powerpoint/2010/main" val="4207652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651738B-D12E-4110-9FB4-22DC5A333647}" type="datetimeFigureOut">
              <a:rPr lang="tr-TR" smtClean="0"/>
              <a:t>24.04.2016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9EFB6B-9E00-4161-80F0-75373C840FF3}" type="slidenum">
              <a:rPr lang="tr-TR" smtClean="0"/>
              <a:t>‹#›</a:t>
            </a:fld>
            <a:endParaRPr lang="tr-TR"/>
          </a:p>
        </p:txBody>
      </p:sp>
    </p:spTree>
    <p:extLst>
      <p:ext uri="{BB962C8B-B14F-4D97-AF65-F5344CB8AC3E}">
        <p14:creationId xmlns:p14="http://schemas.microsoft.com/office/powerpoint/2010/main" val="22332375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lstStyle>
            <a:lvl1pPr algn="ctr">
              <a:lnSpc>
                <a:spcPct val="100000"/>
              </a:lnSpc>
              <a:defRPr sz="280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lvl1pPr defTabSz="914400" eaLnBrk="1" hangingPunct="1">
              <a:defRPr>
                <a:cs typeface="Arial" charset="0"/>
              </a:defRPr>
            </a:lvl1pPr>
          </a:lstStyle>
          <a:p>
            <a:pPr>
              <a:defRPr/>
            </a:pPr>
            <a:fld id="{6EAE5704-8DCD-4784-B8E9-DB621DBE7D97}" type="datetimeFigureOut">
              <a:rPr lang="tr-TR"/>
              <a:pPr>
                <a:defRPr/>
              </a:pPr>
              <a:t>24.04.2016</a:t>
            </a:fld>
            <a:endParaRPr lang="tr-TR"/>
          </a:p>
        </p:txBody>
      </p:sp>
      <p:sp>
        <p:nvSpPr>
          <p:cNvPr id="6" name="Footer Placeholder 5"/>
          <p:cNvSpPr>
            <a:spLocks noGrp="1"/>
          </p:cNvSpPr>
          <p:nvPr>
            <p:ph type="ftr" sz="quarter" idx="11"/>
          </p:nvPr>
        </p:nvSpPr>
        <p:spPr/>
        <p:txBody>
          <a:bodyPr/>
          <a:lstStyle>
            <a:lvl1pPr defTabSz="914400" eaLnBrk="1" hangingPunct="1">
              <a:defRPr>
                <a:cs typeface="Arial" charset="0"/>
              </a:defRPr>
            </a:lvl1pPr>
          </a:lstStyle>
          <a:p>
            <a:pPr>
              <a:defRPr/>
            </a:pPr>
            <a:endParaRPr lang="tr-TR"/>
          </a:p>
        </p:txBody>
      </p:sp>
      <p:sp>
        <p:nvSpPr>
          <p:cNvPr id="7" name="Slide Number Placeholder 6"/>
          <p:cNvSpPr>
            <a:spLocks noGrp="1"/>
          </p:cNvSpPr>
          <p:nvPr>
            <p:ph type="sldNum" sz="quarter" idx="12"/>
          </p:nvPr>
        </p:nvSpPr>
        <p:spPr/>
        <p:txBody>
          <a:bodyPr/>
          <a:lstStyle>
            <a:lvl1pPr defTabSz="914400" eaLnBrk="1" hangingPunct="1">
              <a:defRPr>
                <a:cs typeface="Arial" charset="0"/>
              </a:defRPr>
            </a:lvl1pPr>
          </a:lstStyle>
          <a:p>
            <a:pPr>
              <a:defRPr/>
            </a:pPr>
            <a:fld id="{43C2409B-FE1E-4527-86EF-749722E324DE}" type="slidenum">
              <a:rPr lang="tr-TR"/>
              <a:pPr>
                <a:defRPr/>
              </a:pPr>
              <a:t>‹#›</a:t>
            </a:fld>
            <a:endParaRPr lang="tr-TR"/>
          </a:p>
        </p:txBody>
      </p:sp>
    </p:spTree>
    <p:extLst>
      <p:ext uri="{BB962C8B-B14F-4D97-AF65-F5344CB8AC3E}">
        <p14:creationId xmlns:p14="http://schemas.microsoft.com/office/powerpoint/2010/main" val="35132156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lvl1pPr defTabSz="914400" eaLnBrk="1" hangingPunct="1">
              <a:defRPr>
                <a:cs typeface="Arial" charset="0"/>
              </a:defRPr>
            </a:lvl1pPr>
          </a:lstStyle>
          <a:p>
            <a:pPr>
              <a:defRPr/>
            </a:pPr>
            <a:fld id="{BAB2A19F-823D-49BA-94CC-B2EB8165E31B}" type="datetimeFigureOut">
              <a:rPr lang="tr-TR"/>
              <a:pPr>
                <a:defRPr/>
              </a:pPr>
              <a:t>24.04.2016</a:t>
            </a:fld>
            <a:endParaRPr lang="tr-TR"/>
          </a:p>
        </p:txBody>
      </p:sp>
      <p:sp>
        <p:nvSpPr>
          <p:cNvPr id="5" name="Footer Placeholder 4"/>
          <p:cNvSpPr>
            <a:spLocks noGrp="1"/>
          </p:cNvSpPr>
          <p:nvPr>
            <p:ph type="ftr" sz="quarter" idx="11"/>
          </p:nvPr>
        </p:nvSpPr>
        <p:spPr/>
        <p:txBody>
          <a:bodyPr/>
          <a:lstStyle>
            <a:lvl1pPr defTabSz="914400" eaLnBrk="1" hangingPunct="1">
              <a:defRPr>
                <a:cs typeface="Arial" charset="0"/>
              </a:defRPr>
            </a:lvl1pPr>
          </a:lstStyle>
          <a:p>
            <a:pPr>
              <a:defRPr/>
            </a:pPr>
            <a:endParaRPr lang="tr-TR"/>
          </a:p>
        </p:txBody>
      </p:sp>
      <p:sp>
        <p:nvSpPr>
          <p:cNvPr id="6" name="Slide Number Placeholder 5"/>
          <p:cNvSpPr>
            <a:spLocks noGrp="1"/>
          </p:cNvSpPr>
          <p:nvPr>
            <p:ph type="sldNum" sz="quarter" idx="12"/>
          </p:nvPr>
        </p:nvSpPr>
        <p:spPr/>
        <p:txBody>
          <a:bodyPr/>
          <a:lstStyle>
            <a:lvl1pPr defTabSz="914400" eaLnBrk="1" hangingPunct="1">
              <a:defRPr>
                <a:cs typeface="Arial" charset="0"/>
              </a:defRPr>
            </a:lvl1pPr>
          </a:lstStyle>
          <a:p>
            <a:pPr>
              <a:defRPr/>
            </a:pPr>
            <a:fld id="{478BB513-3E84-4B0D-8B5E-B8D732B88898}" type="slidenum">
              <a:rPr lang="tr-TR"/>
              <a:pPr>
                <a:defRPr/>
              </a:pPr>
              <a:t>‹#›</a:t>
            </a:fld>
            <a:endParaRPr lang="tr-TR"/>
          </a:p>
        </p:txBody>
      </p:sp>
    </p:spTree>
    <p:extLst>
      <p:ext uri="{BB962C8B-B14F-4D97-AF65-F5344CB8AC3E}">
        <p14:creationId xmlns:p14="http://schemas.microsoft.com/office/powerpoint/2010/main" val="3947125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lvl1pPr defTabSz="914400" eaLnBrk="1" hangingPunct="1">
              <a:defRPr>
                <a:cs typeface="Arial" charset="0"/>
              </a:defRPr>
            </a:lvl1pPr>
          </a:lstStyle>
          <a:p>
            <a:pPr>
              <a:defRPr/>
            </a:pPr>
            <a:fld id="{76AA456A-52B3-49A8-97FC-C1C99FE27873}" type="datetimeFigureOut">
              <a:rPr lang="tr-TR"/>
              <a:pPr>
                <a:defRPr/>
              </a:pPr>
              <a:t>24.04.2016</a:t>
            </a:fld>
            <a:endParaRPr lang="tr-TR"/>
          </a:p>
        </p:txBody>
      </p:sp>
      <p:sp>
        <p:nvSpPr>
          <p:cNvPr id="5" name="Footer Placeholder 4"/>
          <p:cNvSpPr>
            <a:spLocks noGrp="1"/>
          </p:cNvSpPr>
          <p:nvPr>
            <p:ph type="ftr" sz="quarter" idx="11"/>
          </p:nvPr>
        </p:nvSpPr>
        <p:spPr/>
        <p:txBody>
          <a:bodyPr/>
          <a:lstStyle>
            <a:lvl1pPr defTabSz="914400" eaLnBrk="1" hangingPunct="1">
              <a:defRPr>
                <a:cs typeface="Arial" charset="0"/>
              </a:defRPr>
            </a:lvl1pPr>
          </a:lstStyle>
          <a:p>
            <a:pPr>
              <a:defRPr/>
            </a:pPr>
            <a:endParaRPr lang="tr-TR"/>
          </a:p>
        </p:txBody>
      </p:sp>
      <p:sp>
        <p:nvSpPr>
          <p:cNvPr id="6" name="Slide Number Placeholder 5"/>
          <p:cNvSpPr>
            <a:spLocks noGrp="1"/>
          </p:cNvSpPr>
          <p:nvPr>
            <p:ph type="sldNum" sz="quarter" idx="12"/>
          </p:nvPr>
        </p:nvSpPr>
        <p:spPr/>
        <p:txBody>
          <a:bodyPr/>
          <a:lstStyle>
            <a:lvl1pPr defTabSz="914400" eaLnBrk="1" hangingPunct="1">
              <a:defRPr>
                <a:cs typeface="Arial" charset="0"/>
              </a:defRPr>
            </a:lvl1pPr>
          </a:lstStyle>
          <a:p>
            <a:pPr>
              <a:defRPr/>
            </a:pPr>
            <a:fld id="{7017F3C0-3881-448A-A3D5-09B8012E5F45}" type="slidenum">
              <a:rPr lang="tr-TR"/>
              <a:pPr>
                <a:defRPr/>
              </a:pPr>
              <a:t>‹#›</a:t>
            </a:fld>
            <a:endParaRPr lang="tr-TR"/>
          </a:p>
        </p:txBody>
      </p:sp>
    </p:spTree>
    <p:extLst>
      <p:ext uri="{BB962C8B-B14F-4D97-AF65-F5344CB8AC3E}">
        <p14:creationId xmlns:p14="http://schemas.microsoft.com/office/powerpoint/2010/main" val="2215070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651738B-D12E-4110-9FB4-22DC5A333647}" type="datetimeFigureOut">
              <a:rPr lang="tr-TR" smtClean="0"/>
              <a:t>24.04.2016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9EFB6B-9E00-4161-80F0-75373C840FF3}" type="slidenum">
              <a:rPr lang="tr-TR" smtClean="0"/>
              <a:t>‹#›</a:t>
            </a:fld>
            <a:endParaRPr lang="tr-TR"/>
          </a:p>
        </p:txBody>
      </p:sp>
    </p:spTree>
    <p:extLst>
      <p:ext uri="{BB962C8B-B14F-4D97-AF65-F5344CB8AC3E}">
        <p14:creationId xmlns:p14="http://schemas.microsoft.com/office/powerpoint/2010/main" val="809162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651738B-D12E-4110-9FB4-22DC5A333647}" type="datetimeFigureOut">
              <a:rPr lang="tr-TR" smtClean="0"/>
              <a:t>24.04.2016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9EFB6B-9E00-4161-80F0-75373C840FF3}" type="slidenum">
              <a:rPr lang="tr-TR" smtClean="0"/>
              <a:t>‹#›</a:t>
            </a:fld>
            <a:endParaRPr lang="tr-TR"/>
          </a:p>
        </p:txBody>
      </p:sp>
    </p:spTree>
    <p:extLst>
      <p:ext uri="{BB962C8B-B14F-4D97-AF65-F5344CB8AC3E}">
        <p14:creationId xmlns:p14="http://schemas.microsoft.com/office/powerpoint/2010/main" val="207783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651738B-D12E-4110-9FB4-22DC5A333647}" type="datetimeFigureOut">
              <a:rPr lang="tr-TR" smtClean="0"/>
              <a:t>24.04.2016</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49EFB6B-9E00-4161-80F0-75373C840FF3}" type="slidenum">
              <a:rPr lang="tr-TR" smtClean="0"/>
              <a:t>‹#›</a:t>
            </a:fld>
            <a:endParaRPr lang="tr-TR"/>
          </a:p>
        </p:txBody>
      </p:sp>
    </p:spTree>
    <p:extLst>
      <p:ext uri="{BB962C8B-B14F-4D97-AF65-F5344CB8AC3E}">
        <p14:creationId xmlns:p14="http://schemas.microsoft.com/office/powerpoint/2010/main" val="4182433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651738B-D12E-4110-9FB4-22DC5A333647}" type="datetimeFigureOut">
              <a:rPr lang="tr-TR" smtClean="0"/>
              <a:t>24.04.2016</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49EFB6B-9E00-4161-80F0-75373C840FF3}" type="slidenum">
              <a:rPr lang="tr-TR" smtClean="0"/>
              <a:t>‹#›</a:t>
            </a:fld>
            <a:endParaRPr lang="tr-TR"/>
          </a:p>
        </p:txBody>
      </p:sp>
    </p:spTree>
    <p:extLst>
      <p:ext uri="{BB962C8B-B14F-4D97-AF65-F5344CB8AC3E}">
        <p14:creationId xmlns:p14="http://schemas.microsoft.com/office/powerpoint/2010/main" val="756111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651738B-D12E-4110-9FB4-22DC5A333647}" type="datetimeFigureOut">
              <a:rPr lang="tr-TR" smtClean="0"/>
              <a:t>24.04.2016</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49EFB6B-9E00-4161-80F0-75373C840FF3}" type="slidenum">
              <a:rPr lang="tr-TR" smtClean="0"/>
              <a:t>‹#›</a:t>
            </a:fld>
            <a:endParaRPr lang="tr-TR"/>
          </a:p>
        </p:txBody>
      </p:sp>
    </p:spTree>
    <p:extLst>
      <p:ext uri="{BB962C8B-B14F-4D97-AF65-F5344CB8AC3E}">
        <p14:creationId xmlns:p14="http://schemas.microsoft.com/office/powerpoint/2010/main" val="1387268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651738B-D12E-4110-9FB4-22DC5A333647}" type="datetimeFigureOut">
              <a:rPr lang="tr-TR" smtClean="0"/>
              <a:t>24.04.2016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9EFB6B-9E00-4161-80F0-75373C840FF3}" type="slidenum">
              <a:rPr lang="tr-TR" smtClean="0"/>
              <a:t>‹#›</a:t>
            </a:fld>
            <a:endParaRPr lang="tr-TR"/>
          </a:p>
        </p:txBody>
      </p:sp>
    </p:spTree>
    <p:extLst>
      <p:ext uri="{BB962C8B-B14F-4D97-AF65-F5344CB8AC3E}">
        <p14:creationId xmlns:p14="http://schemas.microsoft.com/office/powerpoint/2010/main" val="1664190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651738B-D12E-4110-9FB4-22DC5A333647}" type="datetimeFigureOut">
              <a:rPr lang="tr-TR" smtClean="0"/>
              <a:t>24.04.2016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9EFB6B-9E00-4161-80F0-75373C840FF3}" type="slidenum">
              <a:rPr lang="tr-TR" smtClean="0"/>
              <a:t>‹#›</a:t>
            </a:fld>
            <a:endParaRPr lang="tr-TR"/>
          </a:p>
        </p:txBody>
      </p:sp>
    </p:spTree>
    <p:extLst>
      <p:ext uri="{BB962C8B-B14F-4D97-AF65-F5344CB8AC3E}">
        <p14:creationId xmlns:p14="http://schemas.microsoft.com/office/powerpoint/2010/main" val="3964137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51738B-D12E-4110-9FB4-22DC5A333647}" type="datetimeFigureOut">
              <a:rPr lang="tr-TR" smtClean="0"/>
              <a:t>24.04.2016</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9EFB6B-9E00-4161-80F0-75373C840FF3}" type="slidenum">
              <a:rPr lang="tr-TR" smtClean="0"/>
              <a:t>‹#›</a:t>
            </a:fld>
            <a:endParaRPr lang="tr-TR"/>
          </a:p>
        </p:txBody>
      </p:sp>
    </p:spTree>
    <p:extLst>
      <p:ext uri="{BB962C8B-B14F-4D97-AF65-F5344CB8AC3E}">
        <p14:creationId xmlns:p14="http://schemas.microsoft.com/office/powerpoint/2010/main" val="2274378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tr-TR" smtClean="0"/>
              <a:t>Asıl başlık stili için tıklatın</a:t>
            </a:r>
            <a:endParaRPr lang="en-US" dirty="0"/>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4" name="Date Placeholder 3"/>
          <p:cNvSpPr>
            <a:spLocks noGrp="1"/>
          </p:cNvSpPr>
          <p:nvPr>
            <p:ph type="dt" sz="half" idx="2"/>
          </p:nvPr>
        </p:nvSpPr>
        <p:spPr>
          <a:xfrm>
            <a:off x="6362700" y="6356350"/>
            <a:ext cx="2085975" cy="365125"/>
          </a:xfrm>
          <a:prstGeom prst="rect">
            <a:avLst/>
          </a:prstGeom>
        </p:spPr>
        <p:txBody>
          <a:bodyPr vert="horz" lIns="91440" tIns="45720" rIns="45720" bIns="45720" rtlCol="0" anchor="ctr"/>
          <a:lstStyle>
            <a:lvl1pPr algn="r" defTabSz="457200" eaLnBrk="0" hangingPunct="0">
              <a:defRPr sz="1200">
                <a:solidFill>
                  <a:prstClr val="black">
                    <a:lumMod val="65000"/>
                    <a:lumOff val="35000"/>
                  </a:prstClr>
                </a:solidFill>
                <a:latin typeface="Century Gothic" pitchFamily="34" charset="0"/>
                <a:cs typeface="+mn-cs"/>
              </a:defRPr>
            </a:lvl1pPr>
          </a:lstStyle>
          <a:p>
            <a:pPr fontAlgn="base">
              <a:spcBef>
                <a:spcPct val="0"/>
              </a:spcBef>
              <a:spcAft>
                <a:spcPct val="0"/>
              </a:spcAft>
              <a:defRPr/>
            </a:pPr>
            <a:fld id="{DCD3D96A-8E81-4813-A27A-D7008A11688D}" type="datetimeFigureOut">
              <a:rPr lang="en-US"/>
              <a:pPr fontAlgn="base">
                <a:spcBef>
                  <a:spcPct val="0"/>
                </a:spcBef>
                <a:spcAft>
                  <a:spcPct val="0"/>
                </a:spcAft>
                <a:defRPr/>
              </a:pPr>
              <a:t>4/24/2016</a:t>
            </a:fld>
            <a:endParaRPr lang="en-US" dirty="0"/>
          </a:p>
        </p:txBody>
      </p:sp>
      <p:sp>
        <p:nvSpPr>
          <p:cNvPr id="5" name="Footer Placeholder 4"/>
          <p:cNvSpPr>
            <a:spLocks noGrp="1"/>
          </p:cNvSpPr>
          <p:nvPr>
            <p:ph type="ftr" sz="quarter" idx="3"/>
          </p:nvPr>
        </p:nvSpPr>
        <p:spPr>
          <a:xfrm>
            <a:off x="658813" y="6356350"/>
            <a:ext cx="2847975" cy="365125"/>
          </a:xfrm>
          <a:prstGeom prst="rect">
            <a:avLst/>
          </a:prstGeom>
        </p:spPr>
        <p:txBody>
          <a:bodyPr vert="horz" lIns="45720" tIns="45720" rIns="91440" bIns="45720" rtlCol="0" anchor="ctr"/>
          <a:lstStyle>
            <a:lvl1pPr algn="l" defTabSz="457200" eaLnBrk="0" hangingPunct="0">
              <a:defRPr sz="1200">
                <a:solidFill>
                  <a:prstClr val="black">
                    <a:lumMod val="65000"/>
                    <a:lumOff val="35000"/>
                  </a:prstClr>
                </a:solidFill>
                <a:latin typeface="Century Gothic" pitchFamily="34" charset="0"/>
                <a:cs typeface="+mn-cs"/>
              </a:defRPr>
            </a:lvl1pPr>
          </a:lstStyle>
          <a:p>
            <a:pPr fontAlgn="base">
              <a:spcBef>
                <a:spcPct val="0"/>
              </a:spcBef>
              <a:spcAft>
                <a:spcPct val="0"/>
              </a:spcAft>
              <a:defRPr/>
            </a:pPr>
            <a:endParaRPr lang="tr-TR"/>
          </a:p>
        </p:txBody>
      </p:sp>
      <p:sp>
        <p:nvSpPr>
          <p:cNvPr id="6" name="Slide Number Placeholder 5"/>
          <p:cNvSpPr>
            <a:spLocks noGrp="1"/>
          </p:cNvSpPr>
          <p:nvPr>
            <p:ph type="sldNum" sz="quarter" idx="4"/>
          </p:nvPr>
        </p:nvSpPr>
        <p:spPr>
          <a:xfrm>
            <a:off x="8543925" y="6356350"/>
            <a:ext cx="561975" cy="365125"/>
          </a:xfrm>
          <a:prstGeom prst="rect">
            <a:avLst/>
          </a:prstGeom>
        </p:spPr>
        <p:txBody>
          <a:bodyPr vert="horz" lIns="27432" tIns="45720" rIns="45720" bIns="45720" rtlCol="0" anchor="ctr"/>
          <a:lstStyle>
            <a:lvl1pPr algn="l" defTabSz="457200" eaLnBrk="0" hangingPunct="0">
              <a:defRPr sz="1200">
                <a:solidFill>
                  <a:prstClr val="black">
                    <a:lumMod val="65000"/>
                    <a:lumOff val="35000"/>
                  </a:prstClr>
                </a:solidFill>
                <a:latin typeface="Century Gothic" pitchFamily="34" charset="0"/>
                <a:cs typeface="+mn-cs"/>
              </a:defRPr>
            </a:lvl1pPr>
          </a:lstStyle>
          <a:p>
            <a:pPr fontAlgn="base">
              <a:spcBef>
                <a:spcPct val="0"/>
              </a:spcBef>
              <a:spcAft>
                <a:spcPct val="0"/>
              </a:spcAft>
              <a:defRPr/>
            </a:pPr>
            <a:fld id="{07F75562-9069-4F07-86A2-624FA252D359}" type="slidenum">
              <a:rPr lang="en-US"/>
              <a:pPr fontAlgn="base">
                <a:spcBef>
                  <a:spcPct val="0"/>
                </a:spcBef>
                <a:spcAft>
                  <a:spcPct val="0"/>
                </a:spcAft>
                <a:defRPr/>
              </a:pPr>
              <a:t>‹#›</a:t>
            </a:fld>
            <a:endParaRPr lang="en-US" dirty="0"/>
          </a:p>
        </p:txBody>
      </p:sp>
      <p:sp>
        <p:nvSpPr>
          <p:cNvPr id="7" name="Oval 6"/>
          <p:cNvSpPr/>
          <p:nvPr/>
        </p:nvSpPr>
        <p:spPr>
          <a:xfrm>
            <a:off x="8458200" y="6499225"/>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8" name="Oval 7"/>
          <p:cNvSpPr/>
          <p:nvPr/>
        </p:nvSpPr>
        <p:spPr>
          <a:xfrm>
            <a:off x="569913" y="6499225"/>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0" fontAlgn="base" hangingPunct="0">
              <a:spcBef>
                <a:spcPct val="0"/>
              </a:spcBef>
              <a:spcAft>
                <a:spcPct val="0"/>
              </a:spcAft>
              <a:defRPr/>
            </a:pPr>
            <a:endParaRPr lang="en-US">
              <a:solidFill>
                <a:prstClr val="white"/>
              </a:solidFill>
            </a:endParaRPr>
          </a:p>
        </p:txBody>
      </p:sp>
    </p:spTree>
    <p:extLst>
      <p:ext uri="{BB962C8B-B14F-4D97-AF65-F5344CB8AC3E}">
        <p14:creationId xmlns:p14="http://schemas.microsoft.com/office/powerpoint/2010/main" val="38135275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Palatino Linotype" pitchFamily="18" charset="0"/>
        </a:defRPr>
      </a:lvl2pPr>
      <a:lvl3pPr algn="ctr" rtl="0" eaLnBrk="0" fontAlgn="base" hangingPunct="0">
        <a:lnSpc>
          <a:spcPts val="5800"/>
        </a:lnSpc>
        <a:spcBef>
          <a:spcPct val="0"/>
        </a:spcBef>
        <a:spcAft>
          <a:spcPct val="0"/>
        </a:spcAft>
        <a:defRPr sz="5400">
          <a:solidFill>
            <a:schemeClr val="tx2"/>
          </a:solidFill>
          <a:latin typeface="Palatino Linotype" pitchFamily="18" charset="0"/>
        </a:defRPr>
      </a:lvl3pPr>
      <a:lvl4pPr algn="ctr" rtl="0" eaLnBrk="0" fontAlgn="base" hangingPunct="0">
        <a:lnSpc>
          <a:spcPts val="5800"/>
        </a:lnSpc>
        <a:spcBef>
          <a:spcPct val="0"/>
        </a:spcBef>
        <a:spcAft>
          <a:spcPct val="0"/>
        </a:spcAft>
        <a:defRPr sz="5400">
          <a:solidFill>
            <a:schemeClr val="tx2"/>
          </a:solidFill>
          <a:latin typeface="Palatino Linotype" pitchFamily="18" charset="0"/>
        </a:defRPr>
      </a:lvl4pPr>
      <a:lvl5pPr algn="ctr" rtl="0" eaLnBrk="0" fontAlgn="base" hangingPunct="0">
        <a:lnSpc>
          <a:spcPts val="5800"/>
        </a:lnSpc>
        <a:spcBef>
          <a:spcPct val="0"/>
        </a:spcBef>
        <a:spcAft>
          <a:spcPct val="0"/>
        </a:spcAft>
        <a:defRPr sz="5400">
          <a:solidFill>
            <a:schemeClr val="tx2"/>
          </a:solidFill>
          <a:latin typeface="Palatino Linotype" pitchFamily="18" charset="0"/>
        </a:defRPr>
      </a:lvl5pPr>
      <a:lvl6pPr marL="457200" algn="ctr" rtl="0" fontAlgn="base">
        <a:lnSpc>
          <a:spcPts val="5800"/>
        </a:lnSpc>
        <a:spcBef>
          <a:spcPct val="0"/>
        </a:spcBef>
        <a:spcAft>
          <a:spcPct val="0"/>
        </a:spcAft>
        <a:defRPr sz="5400">
          <a:solidFill>
            <a:schemeClr val="tx2"/>
          </a:solidFill>
          <a:latin typeface="Palatino Linotype" pitchFamily="18" charset="0"/>
        </a:defRPr>
      </a:lvl6pPr>
      <a:lvl7pPr marL="914400" algn="ctr" rtl="0" fontAlgn="base">
        <a:lnSpc>
          <a:spcPts val="5800"/>
        </a:lnSpc>
        <a:spcBef>
          <a:spcPct val="0"/>
        </a:spcBef>
        <a:spcAft>
          <a:spcPct val="0"/>
        </a:spcAft>
        <a:defRPr sz="5400">
          <a:solidFill>
            <a:schemeClr val="tx2"/>
          </a:solidFill>
          <a:latin typeface="Palatino Linotype" pitchFamily="18" charset="0"/>
        </a:defRPr>
      </a:lvl7pPr>
      <a:lvl8pPr marL="1371600" algn="ctr" rtl="0" fontAlgn="base">
        <a:lnSpc>
          <a:spcPts val="5800"/>
        </a:lnSpc>
        <a:spcBef>
          <a:spcPct val="0"/>
        </a:spcBef>
        <a:spcAft>
          <a:spcPct val="0"/>
        </a:spcAft>
        <a:defRPr sz="5400">
          <a:solidFill>
            <a:schemeClr val="tx2"/>
          </a:solidFill>
          <a:latin typeface="Palatino Linotype" pitchFamily="18" charset="0"/>
        </a:defRPr>
      </a:lvl8pPr>
      <a:lvl9pPr marL="1828800" algn="ctr" rtl="0" fontAlgn="base">
        <a:lnSpc>
          <a:spcPts val="5800"/>
        </a:lnSpc>
        <a:spcBef>
          <a:spcPct val="0"/>
        </a:spcBef>
        <a:spcAft>
          <a:spcPct val="0"/>
        </a:spcAft>
        <a:defRPr sz="5400">
          <a:solidFill>
            <a:schemeClr val="tx2"/>
          </a:solidFill>
          <a:latin typeface="Palatino Linotype" pitchFamily="18" charset="0"/>
        </a:defRPr>
      </a:lvl9pPr>
    </p:titleStyle>
    <p:bodyStyle>
      <a:lvl1pPr marL="342900" indent="-342900" algn="l" rtl="0" eaLnBrk="0" fontAlgn="base" hangingPunct="0">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3.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hyperlink" Target="http://www.igdirtso.org.tr/" TargetMode="External"/><Relationship Id="rId10" Type="http://schemas.openxmlformats.org/officeDocument/2006/relationships/image" Target="../media/image9.jpeg"/><Relationship Id="rId4" Type="http://schemas.openxmlformats.org/officeDocument/2006/relationships/image" Target="../media/image4.png"/><Relationship Id="rId9" Type="http://schemas.openxmlformats.org/officeDocument/2006/relationships/image" Target="../media/image8.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Başlık 1"/>
          <p:cNvSpPr>
            <a:spLocks noGrp="1"/>
          </p:cNvSpPr>
          <p:nvPr>
            <p:ph type="ctrTitle"/>
          </p:nvPr>
        </p:nvSpPr>
        <p:spPr>
          <a:xfrm>
            <a:off x="685800" y="412750"/>
            <a:ext cx="7772400" cy="2039938"/>
          </a:xfrm>
        </p:spPr>
        <p:txBody>
          <a:bodyPr/>
          <a:lstStyle/>
          <a:p>
            <a:pPr eaLnBrk="1" fontAlgn="auto" hangingPunct="1">
              <a:lnSpc>
                <a:spcPts val="1100"/>
              </a:lnSpc>
              <a:spcAft>
                <a:spcPts val="0"/>
              </a:spcAft>
              <a:defRPr/>
            </a:pPr>
            <a:r>
              <a:rPr lang="tr-TR" altLang="tr-TR" sz="1100" b="1" dirty="0" smtClean="0">
                <a:solidFill>
                  <a:schemeClr val="tx1"/>
                </a:solidFill>
              </a:rPr>
              <a:t/>
            </a:r>
            <a:br>
              <a:rPr lang="tr-TR" altLang="tr-TR" sz="1100" b="1" dirty="0" smtClean="0">
                <a:solidFill>
                  <a:schemeClr val="tx1"/>
                </a:solidFill>
              </a:rPr>
            </a:br>
            <a:r>
              <a:rPr lang="tr-TR" altLang="tr-TR" sz="1100" b="1" dirty="0">
                <a:solidFill>
                  <a:schemeClr val="tx1"/>
                </a:solidFill>
              </a:rPr>
              <a:t/>
            </a:r>
            <a:br>
              <a:rPr lang="tr-TR" altLang="tr-TR" sz="1100" b="1" dirty="0">
                <a:solidFill>
                  <a:schemeClr val="tx1"/>
                </a:solidFill>
              </a:rPr>
            </a:br>
            <a:r>
              <a:rPr lang="tr-TR" altLang="tr-TR" sz="1100" b="1" dirty="0" smtClean="0">
                <a:solidFill>
                  <a:schemeClr val="tx1"/>
                </a:solidFill>
              </a:rPr>
              <a:t/>
            </a:r>
            <a:br>
              <a:rPr lang="tr-TR" altLang="tr-TR" sz="1100" b="1" dirty="0" smtClean="0">
                <a:solidFill>
                  <a:schemeClr val="tx1"/>
                </a:solidFill>
              </a:rPr>
            </a:br>
            <a:r>
              <a:rPr lang="tr-TR" altLang="tr-TR" sz="1100" b="1" dirty="0" smtClean="0">
                <a:solidFill>
                  <a:schemeClr val="tx1"/>
                </a:solidFill>
              </a:rPr>
              <a:t/>
            </a:r>
            <a:br>
              <a:rPr lang="tr-TR" altLang="tr-TR" sz="1100" b="1" dirty="0" smtClean="0">
                <a:solidFill>
                  <a:schemeClr val="tx1"/>
                </a:solidFill>
              </a:rPr>
            </a:br>
            <a:r>
              <a:rPr lang="tr-TR" altLang="tr-TR" sz="1100" b="1" dirty="0">
                <a:solidFill>
                  <a:schemeClr val="tx1"/>
                </a:solidFill>
              </a:rPr>
              <a:t/>
            </a:r>
            <a:br>
              <a:rPr lang="tr-TR" altLang="tr-TR" sz="1100" b="1" dirty="0">
                <a:solidFill>
                  <a:schemeClr val="tx1"/>
                </a:solidFill>
              </a:rPr>
            </a:br>
            <a:r>
              <a:rPr lang="tr-TR" altLang="tr-TR" sz="1100" b="1" dirty="0" smtClean="0">
                <a:solidFill>
                  <a:schemeClr val="tx1"/>
                </a:solidFill>
              </a:rPr>
              <a:t/>
            </a:r>
            <a:br>
              <a:rPr lang="tr-TR" altLang="tr-TR" sz="1100" b="1" dirty="0" smtClean="0">
                <a:solidFill>
                  <a:schemeClr val="tx1"/>
                </a:solidFill>
              </a:rPr>
            </a:br>
            <a:r>
              <a:rPr lang="tr-TR" altLang="tr-TR" sz="1200" b="1" dirty="0" smtClean="0">
                <a:solidFill>
                  <a:schemeClr val="tx1"/>
                </a:solidFill>
              </a:rPr>
              <a:t>Bu proje Avrupa Birliği ve Türkiye Cumhuriyeti</a:t>
            </a:r>
            <a:br>
              <a:rPr lang="tr-TR" altLang="tr-TR" sz="1200" b="1" dirty="0" smtClean="0">
                <a:solidFill>
                  <a:schemeClr val="tx1"/>
                </a:solidFill>
              </a:rPr>
            </a:br>
            <a:r>
              <a:rPr lang="tr-TR" altLang="tr-TR" sz="1200" b="1" dirty="0" smtClean="0">
                <a:solidFill>
                  <a:schemeClr val="tx1"/>
                </a:solidFill>
              </a:rPr>
              <a:t>tarafından </a:t>
            </a:r>
            <a:r>
              <a:rPr lang="tr-TR" altLang="tr-TR" sz="1200" b="1" dirty="0">
                <a:solidFill>
                  <a:schemeClr val="tx1"/>
                </a:solidFill>
              </a:rPr>
              <a:t>f</a:t>
            </a:r>
            <a:r>
              <a:rPr lang="tr-TR" altLang="tr-TR" sz="1200" b="1" dirty="0" smtClean="0">
                <a:solidFill>
                  <a:schemeClr val="tx1"/>
                </a:solidFill>
              </a:rPr>
              <a:t>inanse </a:t>
            </a:r>
            <a:r>
              <a:rPr lang="tr-TR" altLang="tr-TR" sz="1200" b="1" dirty="0">
                <a:solidFill>
                  <a:schemeClr val="tx1"/>
                </a:solidFill>
              </a:rPr>
              <a:t>e</a:t>
            </a:r>
            <a:r>
              <a:rPr lang="tr-TR" altLang="tr-TR" sz="1200" b="1" dirty="0" smtClean="0">
                <a:solidFill>
                  <a:schemeClr val="tx1"/>
                </a:solidFill>
              </a:rPr>
              <a:t>dilmektedir</a:t>
            </a:r>
            <a:r>
              <a:rPr lang="tr-TR" altLang="tr-TR" sz="800" b="1" dirty="0" smtClean="0">
                <a:solidFill>
                  <a:schemeClr val="tx1"/>
                </a:solidFill>
              </a:rPr>
              <a:t>.</a:t>
            </a:r>
            <a:r>
              <a:rPr lang="tr-TR" altLang="tr-TR" dirty="0" smtClean="0"/>
              <a:t/>
            </a:r>
            <a:br>
              <a:rPr lang="tr-TR" altLang="tr-TR" dirty="0" smtClean="0"/>
            </a:br>
            <a:endParaRPr lang="tr-TR" altLang="tr-TR" dirty="0" smtClean="0"/>
          </a:p>
        </p:txBody>
      </p:sp>
      <p:pic>
        <p:nvPicPr>
          <p:cNvPr id="21507" name="Resim 5" descr="C:\Users\Bilal Keskin\Desktop\PROJE 2016\PROJE DOSYALARI\GÖRÜNÜRLÜK\LOGOLAR\1. AB 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08288" y="404813"/>
            <a:ext cx="3619500" cy="147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8" name="Resim 13" descr="Açıklama: C:\Users\kerem\Desktop\mutlular 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40613" y="5410200"/>
            <a:ext cx="8937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9" name="Resim 15" descr="http://www.igdirtso.org.tr/images/modules/logo.pn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52888" y="5397500"/>
            <a:ext cx="1081087"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0" name="Resim 16" descr="C:\Users\Bilal Keskin\Desktop\PROJE 2016\yalova ile ortak proje\LOGOLAR\ığdır üniversitesi son.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 y="5292725"/>
            <a:ext cx="800100"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1" name="Resim 17" descr="F:\PROJE 2016\SÖZ. SON\Gorunurluk_Rehberi&amp;Logolar\LOGOLAR\4. IKGPRO-Yatay.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9750" y="4516438"/>
            <a:ext cx="1620838"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2" name="Resim 18" descr="C:\Users\Bilal Keskin\Desktop\PROJE 2016\SÖZ. SON\Gorunurluk_Rehberi&amp;Logolar\LOGOLAR\10. ISKUR.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625850" y="4516438"/>
            <a:ext cx="15462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3" name="Resim 19" descr="C:\Users\Bilal Keskin\Desktop\PROJE 2016\SÖZ. SON\Gorunurluk_Rehberi&amp;Logolar\LOGOLAR\2. CSGB YENI RENKLI.jp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121525" y="4516438"/>
            <a:ext cx="13366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4" name="Metin kutusu 3"/>
          <p:cNvSpPr txBox="1">
            <a:spLocks noChangeArrowheads="1"/>
          </p:cNvSpPr>
          <p:nvPr/>
        </p:nvSpPr>
        <p:spPr bwMode="auto">
          <a:xfrm>
            <a:off x="152400" y="5934075"/>
            <a:ext cx="8880475"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spcBef>
                <a:spcPct val="20000"/>
              </a:spcBef>
              <a:buFont typeface="Arial" charset="0"/>
              <a:buChar char="•"/>
              <a:defRPr sz="2400">
                <a:solidFill>
                  <a:srgbClr val="7F7F7F"/>
                </a:solidFill>
                <a:latin typeface="Century Gothic" pitchFamily="34" charset="0"/>
              </a:defRPr>
            </a:lvl1pPr>
            <a:lvl2pPr marL="742950" indent="-285750" defTabSz="457200" eaLnBrk="0" hangingPunct="0">
              <a:spcBef>
                <a:spcPct val="20000"/>
              </a:spcBef>
              <a:buFont typeface="Courier New" pitchFamily="49" charset="0"/>
              <a:buChar char="o"/>
              <a:defRPr sz="1600">
                <a:solidFill>
                  <a:srgbClr val="7F7F7F"/>
                </a:solidFill>
                <a:latin typeface="Century Gothic" pitchFamily="34" charset="0"/>
              </a:defRPr>
            </a:lvl2pPr>
            <a:lvl3pPr marL="1143000" indent="-228600" defTabSz="457200" eaLnBrk="0" hangingPunct="0">
              <a:spcBef>
                <a:spcPct val="20000"/>
              </a:spcBef>
              <a:buFont typeface="Arial" charset="0"/>
              <a:buChar char="•"/>
              <a:defRPr sz="1600">
                <a:solidFill>
                  <a:srgbClr val="7F7F7F"/>
                </a:solidFill>
                <a:latin typeface="Century Gothic" pitchFamily="34" charset="0"/>
              </a:defRPr>
            </a:lvl3pPr>
            <a:lvl4pPr marL="1600200" indent="-228600" defTabSz="457200" eaLnBrk="0" hangingPunct="0">
              <a:spcBef>
                <a:spcPct val="20000"/>
              </a:spcBef>
              <a:buFont typeface="Courier New" pitchFamily="49" charset="0"/>
              <a:buChar char="o"/>
              <a:defRPr sz="1600">
                <a:solidFill>
                  <a:srgbClr val="7F7F7F"/>
                </a:solidFill>
                <a:latin typeface="Century Gothic" pitchFamily="34" charset="0"/>
              </a:defRPr>
            </a:lvl4pPr>
            <a:lvl5pPr marL="2057400" indent="-228600" defTabSz="457200" eaLnBrk="0" hangingPunct="0">
              <a:spcBef>
                <a:spcPct val="20000"/>
              </a:spcBef>
              <a:buFont typeface="Arial" charset="0"/>
              <a:buChar char="•"/>
              <a:defRPr sz="1600">
                <a:solidFill>
                  <a:srgbClr val="7F7F7F"/>
                </a:solidFill>
                <a:latin typeface="Century Gothic" pitchFamily="34" charset="0"/>
              </a:defRPr>
            </a:lvl5pPr>
            <a:lvl6pPr marL="2514600" indent="-228600" defTabSz="457200" eaLnBrk="0" fontAlgn="base" hangingPunct="0">
              <a:spcBef>
                <a:spcPct val="20000"/>
              </a:spcBef>
              <a:spcAft>
                <a:spcPct val="0"/>
              </a:spcAft>
              <a:buFont typeface="Arial" charset="0"/>
              <a:buChar char="•"/>
              <a:defRPr sz="1600">
                <a:solidFill>
                  <a:srgbClr val="7F7F7F"/>
                </a:solidFill>
                <a:latin typeface="Century Gothic" pitchFamily="34" charset="0"/>
              </a:defRPr>
            </a:lvl6pPr>
            <a:lvl7pPr marL="2971800" indent="-228600" defTabSz="457200" eaLnBrk="0" fontAlgn="base" hangingPunct="0">
              <a:spcBef>
                <a:spcPct val="20000"/>
              </a:spcBef>
              <a:spcAft>
                <a:spcPct val="0"/>
              </a:spcAft>
              <a:buFont typeface="Arial" charset="0"/>
              <a:buChar char="•"/>
              <a:defRPr sz="1600">
                <a:solidFill>
                  <a:srgbClr val="7F7F7F"/>
                </a:solidFill>
                <a:latin typeface="Century Gothic" pitchFamily="34" charset="0"/>
              </a:defRPr>
            </a:lvl7pPr>
            <a:lvl8pPr marL="3429000" indent="-228600" defTabSz="457200" eaLnBrk="0" fontAlgn="base" hangingPunct="0">
              <a:spcBef>
                <a:spcPct val="20000"/>
              </a:spcBef>
              <a:spcAft>
                <a:spcPct val="0"/>
              </a:spcAft>
              <a:buFont typeface="Arial" charset="0"/>
              <a:buChar char="•"/>
              <a:defRPr sz="1600">
                <a:solidFill>
                  <a:srgbClr val="7F7F7F"/>
                </a:solidFill>
                <a:latin typeface="Century Gothic" pitchFamily="34" charset="0"/>
              </a:defRPr>
            </a:lvl8pPr>
            <a:lvl9pPr marL="3886200" indent="-228600" defTabSz="457200" eaLnBrk="0" fontAlgn="base" hangingPunct="0">
              <a:spcBef>
                <a:spcPct val="20000"/>
              </a:spcBef>
              <a:spcAft>
                <a:spcPct val="0"/>
              </a:spcAft>
              <a:buFont typeface="Arial" charset="0"/>
              <a:buChar char="•"/>
              <a:defRPr sz="1600">
                <a:solidFill>
                  <a:srgbClr val="7F7F7F"/>
                </a:solidFill>
                <a:latin typeface="Century Gothic" pitchFamily="34" charset="0"/>
              </a:defRPr>
            </a:lvl9pPr>
          </a:lstStyle>
          <a:p>
            <a:pPr algn="ctr" fontAlgn="base">
              <a:spcBef>
                <a:spcPct val="0"/>
              </a:spcBef>
              <a:spcAft>
                <a:spcPct val="0"/>
              </a:spcAft>
              <a:buFontTx/>
              <a:buNone/>
            </a:pPr>
            <a:r>
              <a:rPr lang="tr-TR" altLang="tr-TR" sz="1400" smtClean="0">
                <a:solidFill>
                  <a:srgbClr val="000000"/>
                </a:solidFill>
                <a:latin typeface="Swis721 Hv BT" pitchFamily="34" charset="0"/>
                <a:ea typeface="Calibri" pitchFamily="34" charset="0"/>
                <a:cs typeface="Times New Roman" pitchFamily="18" charset="0"/>
              </a:rPr>
              <a:t>Bu yayın Avrupa Birliği ve Türkiye Cumhuriyeti’nin mali katkılarıyla hazırlanmıştır. Bu yayının içeriğinden yalnızca Iğdır Üniversitesi sorumludur ve bu içerik hiçbir şekilde Avrupa Birliği veya Türkiye Cumhuriyeti’nin görüş ve tutumunu yansıtmamaktadır.</a:t>
            </a:r>
            <a:endParaRPr lang="tr-TR" altLang="tr-TR" sz="1400" smtClean="0">
              <a:solidFill>
                <a:srgbClr val="000000"/>
              </a:solidFill>
              <a:latin typeface="Calibri" pitchFamily="34" charset="0"/>
              <a:ea typeface="Calibri" pitchFamily="34" charset="0"/>
              <a:cs typeface="Times New Roman" pitchFamily="18" charset="0"/>
            </a:endParaRPr>
          </a:p>
        </p:txBody>
      </p:sp>
      <p:sp>
        <p:nvSpPr>
          <p:cNvPr id="21515" name="Metin kutusu 4"/>
          <p:cNvSpPr txBox="1">
            <a:spLocks noChangeArrowheads="1"/>
          </p:cNvSpPr>
          <p:nvPr/>
        </p:nvSpPr>
        <p:spPr bwMode="auto">
          <a:xfrm>
            <a:off x="685800" y="2768600"/>
            <a:ext cx="79200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spcBef>
                <a:spcPct val="20000"/>
              </a:spcBef>
              <a:buFont typeface="Arial" charset="0"/>
              <a:buChar char="•"/>
              <a:defRPr sz="2400">
                <a:solidFill>
                  <a:srgbClr val="7F7F7F"/>
                </a:solidFill>
                <a:latin typeface="Century Gothic" pitchFamily="34" charset="0"/>
              </a:defRPr>
            </a:lvl1pPr>
            <a:lvl2pPr marL="742950" indent="-285750" defTabSz="457200" eaLnBrk="0" hangingPunct="0">
              <a:spcBef>
                <a:spcPct val="20000"/>
              </a:spcBef>
              <a:buFont typeface="Courier New" pitchFamily="49" charset="0"/>
              <a:buChar char="o"/>
              <a:defRPr sz="1600">
                <a:solidFill>
                  <a:srgbClr val="7F7F7F"/>
                </a:solidFill>
                <a:latin typeface="Century Gothic" pitchFamily="34" charset="0"/>
              </a:defRPr>
            </a:lvl2pPr>
            <a:lvl3pPr marL="1143000" indent="-228600" defTabSz="457200" eaLnBrk="0" hangingPunct="0">
              <a:spcBef>
                <a:spcPct val="20000"/>
              </a:spcBef>
              <a:buFont typeface="Arial" charset="0"/>
              <a:buChar char="•"/>
              <a:defRPr sz="1600">
                <a:solidFill>
                  <a:srgbClr val="7F7F7F"/>
                </a:solidFill>
                <a:latin typeface="Century Gothic" pitchFamily="34" charset="0"/>
              </a:defRPr>
            </a:lvl3pPr>
            <a:lvl4pPr marL="1600200" indent="-228600" defTabSz="457200" eaLnBrk="0" hangingPunct="0">
              <a:spcBef>
                <a:spcPct val="20000"/>
              </a:spcBef>
              <a:buFont typeface="Courier New" pitchFamily="49" charset="0"/>
              <a:buChar char="o"/>
              <a:defRPr sz="1600">
                <a:solidFill>
                  <a:srgbClr val="7F7F7F"/>
                </a:solidFill>
                <a:latin typeface="Century Gothic" pitchFamily="34" charset="0"/>
              </a:defRPr>
            </a:lvl4pPr>
            <a:lvl5pPr marL="2057400" indent="-228600" defTabSz="457200" eaLnBrk="0" hangingPunct="0">
              <a:spcBef>
                <a:spcPct val="20000"/>
              </a:spcBef>
              <a:buFont typeface="Arial" charset="0"/>
              <a:buChar char="•"/>
              <a:defRPr sz="1600">
                <a:solidFill>
                  <a:srgbClr val="7F7F7F"/>
                </a:solidFill>
                <a:latin typeface="Century Gothic" pitchFamily="34" charset="0"/>
              </a:defRPr>
            </a:lvl5pPr>
            <a:lvl6pPr marL="2514600" indent="-228600" defTabSz="457200" eaLnBrk="0" fontAlgn="base" hangingPunct="0">
              <a:spcBef>
                <a:spcPct val="20000"/>
              </a:spcBef>
              <a:spcAft>
                <a:spcPct val="0"/>
              </a:spcAft>
              <a:buFont typeface="Arial" charset="0"/>
              <a:buChar char="•"/>
              <a:defRPr sz="1600">
                <a:solidFill>
                  <a:srgbClr val="7F7F7F"/>
                </a:solidFill>
                <a:latin typeface="Century Gothic" pitchFamily="34" charset="0"/>
              </a:defRPr>
            </a:lvl6pPr>
            <a:lvl7pPr marL="2971800" indent="-228600" defTabSz="457200" eaLnBrk="0" fontAlgn="base" hangingPunct="0">
              <a:spcBef>
                <a:spcPct val="20000"/>
              </a:spcBef>
              <a:spcAft>
                <a:spcPct val="0"/>
              </a:spcAft>
              <a:buFont typeface="Arial" charset="0"/>
              <a:buChar char="•"/>
              <a:defRPr sz="1600">
                <a:solidFill>
                  <a:srgbClr val="7F7F7F"/>
                </a:solidFill>
                <a:latin typeface="Century Gothic" pitchFamily="34" charset="0"/>
              </a:defRPr>
            </a:lvl7pPr>
            <a:lvl8pPr marL="3429000" indent="-228600" defTabSz="457200" eaLnBrk="0" fontAlgn="base" hangingPunct="0">
              <a:spcBef>
                <a:spcPct val="20000"/>
              </a:spcBef>
              <a:spcAft>
                <a:spcPct val="0"/>
              </a:spcAft>
              <a:buFont typeface="Arial" charset="0"/>
              <a:buChar char="•"/>
              <a:defRPr sz="1600">
                <a:solidFill>
                  <a:srgbClr val="7F7F7F"/>
                </a:solidFill>
                <a:latin typeface="Century Gothic" pitchFamily="34" charset="0"/>
              </a:defRPr>
            </a:lvl8pPr>
            <a:lvl9pPr marL="3886200" indent="-228600" defTabSz="457200" eaLnBrk="0" fontAlgn="base" hangingPunct="0">
              <a:spcBef>
                <a:spcPct val="20000"/>
              </a:spcBef>
              <a:spcAft>
                <a:spcPct val="0"/>
              </a:spcAft>
              <a:buFont typeface="Arial" charset="0"/>
              <a:buChar char="•"/>
              <a:defRPr sz="1600">
                <a:solidFill>
                  <a:srgbClr val="7F7F7F"/>
                </a:solidFill>
                <a:latin typeface="Century Gothic" pitchFamily="34" charset="0"/>
              </a:defRPr>
            </a:lvl9pPr>
          </a:lstStyle>
          <a:p>
            <a:pPr lvl="0" algn="ctr" defTabSz="914400" fontAlgn="base">
              <a:spcBef>
                <a:spcPct val="0"/>
              </a:spcBef>
              <a:spcAft>
                <a:spcPct val="0"/>
              </a:spcAft>
              <a:buNone/>
            </a:pPr>
            <a:r>
              <a:rPr lang="tr-TR" altLang="tr-TR" sz="1800" b="1" dirty="0">
                <a:solidFill>
                  <a:srgbClr val="000000"/>
                </a:solidFill>
                <a:latin typeface="Times New Roman" pitchFamily="18" charset="0"/>
                <a:cs typeface="Times New Roman" pitchFamily="18" charset="0"/>
              </a:rPr>
              <a:t>ULAŞTIRMA VE LOJİSTİK MESLEKİ EĞİTİM</a:t>
            </a:r>
          </a:p>
          <a:p>
            <a:pPr lvl="0" algn="ctr" defTabSz="914400" fontAlgn="base">
              <a:spcBef>
                <a:spcPct val="0"/>
              </a:spcBef>
              <a:spcAft>
                <a:spcPct val="0"/>
              </a:spcAft>
              <a:buNone/>
            </a:pPr>
            <a:r>
              <a:rPr lang="tr-TR" altLang="tr-TR" sz="1800" b="1" dirty="0">
                <a:solidFill>
                  <a:srgbClr val="000000"/>
                </a:solidFill>
                <a:latin typeface="Times New Roman" pitchFamily="18" charset="0"/>
                <a:cs typeface="Times New Roman" pitchFamily="18" charset="0"/>
              </a:rPr>
              <a:t>GÜMRÜK</a:t>
            </a:r>
          </a:p>
          <a:p>
            <a:pPr lvl="0" algn="ctr" defTabSz="914400" fontAlgn="base">
              <a:spcBef>
                <a:spcPct val="0"/>
              </a:spcBef>
              <a:spcAft>
                <a:spcPct val="0"/>
              </a:spcAft>
              <a:buNone/>
            </a:pPr>
            <a:r>
              <a:rPr lang="tr-TR" altLang="tr-TR" sz="1800" b="1" dirty="0">
                <a:solidFill>
                  <a:srgbClr val="000000"/>
                </a:solidFill>
                <a:latin typeface="Times New Roman" pitchFamily="18" charset="0"/>
                <a:cs typeface="Times New Roman" pitchFamily="18" charset="0"/>
              </a:rPr>
              <a:t>(KAÇAKÇILIKLA MÜCADELE)</a:t>
            </a:r>
          </a:p>
          <a:p>
            <a:pPr lvl="0" algn="ctr" defTabSz="914400" fontAlgn="base">
              <a:spcBef>
                <a:spcPct val="0"/>
              </a:spcBef>
              <a:spcAft>
                <a:spcPct val="0"/>
              </a:spcAft>
              <a:buNone/>
            </a:pPr>
            <a:r>
              <a:rPr lang="tr-TR" altLang="tr-TR" sz="1800" b="1" dirty="0" err="1">
                <a:solidFill>
                  <a:srgbClr val="000000"/>
                </a:solidFill>
                <a:latin typeface="Times New Roman" pitchFamily="18" charset="0"/>
                <a:cs typeface="Times New Roman" pitchFamily="18" charset="0"/>
              </a:rPr>
              <a:t>Öğr.Gör.Baycan</a:t>
            </a:r>
            <a:r>
              <a:rPr lang="tr-TR" altLang="tr-TR" sz="1800" b="1" dirty="0">
                <a:solidFill>
                  <a:srgbClr val="000000"/>
                </a:solidFill>
                <a:latin typeface="Times New Roman" pitchFamily="18" charset="0"/>
                <a:cs typeface="Times New Roman" pitchFamily="18" charset="0"/>
              </a:rPr>
              <a:t> DEMİRAL</a:t>
            </a:r>
          </a:p>
        </p:txBody>
      </p:sp>
    </p:spTree>
    <p:extLst>
      <p:ext uri="{BB962C8B-B14F-4D97-AF65-F5344CB8AC3E}">
        <p14:creationId xmlns:p14="http://schemas.microsoft.com/office/powerpoint/2010/main" val="38982408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928992" cy="6552728"/>
          </a:xfrm>
        </p:spPr>
        <p:txBody>
          <a:bodyPr>
            <a:normAutofit fontScale="77500" lnSpcReduction="20000"/>
          </a:bodyPr>
          <a:lstStyle/>
          <a:p>
            <a:pPr marL="0" indent="0">
              <a:buNone/>
            </a:pPr>
            <a:r>
              <a:rPr lang="tr-TR" b="1"/>
              <a:t>2.2.	Kaçakçılığı Önleme, İzleme Soruşturma Yetkisi</a:t>
            </a:r>
          </a:p>
          <a:p>
            <a:pPr marL="0" indent="0">
              <a:buNone/>
            </a:pPr>
            <a:endParaRPr lang="tr-TR"/>
          </a:p>
          <a:p>
            <a:pPr marL="0" indent="0" algn="just">
              <a:buNone/>
            </a:pPr>
            <a:r>
              <a:rPr lang="tr-TR" smtClean="0"/>
              <a:t>	Kaçakçılıkla </a:t>
            </a:r>
            <a:r>
              <a:rPr lang="tr-TR"/>
              <a:t>Mücadele Kanunu’nun 19. maddesine göre mülki amirler, Gümrük Müsteşarlığı personeli ile Emniyet Genel Müdürlüğü, Jandarma Genel Komutanlığı ve Sahil Güvenlik Komutanlığına bağlı personel, bu Kanun’la yaptırım altına alınan fiilleri önleme, izleme ve araştırmakla yükümlüdür.</a:t>
            </a:r>
          </a:p>
          <a:p>
            <a:pPr marL="0" indent="0" algn="just">
              <a:buNone/>
            </a:pPr>
            <a:endParaRPr lang="tr-TR"/>
          </a:p>
          <a:p>
            <a:pPr marL="0" indent="0" algn="just">
              <a:buNone/>
            </a:pPr>
            <a:r>
              <a:rPr lang="tr-TR" smtClean="0"/>
              <a:t>	Kaçakçılığı </a:t>
            </a:r>
            <a:r>
              <a:rPr lang="tr-TR"/>
              <a:t>önleme, izleme ve soruşturmakla görevli olanlar, operasyon gerektiren kaçakçılık olaylarından haberdar olduklarında kanuni görevlerini yapmaya başlar ve aynı zamanda mahallin en büyük mülki amirine de bilgi verirler.</a:t>
            </a:r>
          </a:p>
          <a:p>
            <a:pPr marL="0" indent="0" algn="just">
              <a:buNone/>
            </a:pPr>
            <a:endParaRPr lang="tr-TR"/>
          </a:p>
          <a:p>
            <a:pPr marL="0" indent="0" algn="just">
              <a:buNone/>
            </a:pPr>
            <a:r>
              <a:rPr lang="tr-TR" smtClean="0"/>
              <a:t>	Kaçakçılığı </a:t>
            </a:r>
            <a:r>
              <a:rPr lang="tr-TR"/>
              <a:t>önleme, izleme ve soruşturmakla görevli olanların, bu Kanun kapsamına giren suçlarla ilgili bilgi ve belge talepleri, kamu veya özel, gerçek veya tüzel kişilerce savunma hakkına ilişkin hükümler saklı kalmak kaydıyla eksiksiz olarak karşılanmak zorundadır.</a:t>
            </a:r>
          </a:p>
          <a:p>
            <a:pPr marL="0" indent="0">
              <a:buNone/>
            </a:pPr>
            <a:r>
              <a:rPr lang="tr-TR"/>
              <a:t> </a:t>
            </a:r>
          </a:p>
        </p:txBody>
      </p:sp>
    </p:spTree>
    <p:extLst>
      <p:ext uri="{BB962C8B-B14F-4D97-AF65-F5344CB8AC3E}">
        <p14:creationId xmlns:p14="http://schemas.microsoft.com/office/powerpoint/2010/main" val="13426513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856984" cy="6552728"/>
          </a:xfrm>
        </p:spPr>
        <p:txBody>
          <a:bodyPr>
            <a:normAutofit fontScale="77500" lnSpcReduction="20000"/>
          </a:bodyPr>
          <a:lstStyle/>
          <a:p>
            <a:pPr marL="0" indent="0">
              <a:buNone/>
            </a:pPr>
            <a:r>
              <a:rPr lang="tr-TR" b="1"/>
              <a:t>2.3.	Eşyaya El Konulması</a:t>
            </a:r>
          </a:p>
          <a:p>
            <a:pPr marL="0" indent="0">
              <a:buNone/>
            </a:pPr>
            <a:endParaRPr lang="tr-TR"/>
          </a:p>
          <a:p>
            <a:pPr marL="0" indent="0" algn="just">
              <a:buNone/>
            </a:pPr>
            <a:r>
              <a:rPr lang="tr-TR" smtClean="0"/>
              <a:t>	Kaçakçılıkla </a:t>
            </a:r>
            <a:r>
              <a:rPr lang="tr-TR"/>
              <a:t>Mücadele Kanunu’nun 9.  maddesine  göre kaçak eşya, her türlü silah, mühimmat, patlayıcı ve uyuşturucu maddelerin bulunduğundan şüphe edilen her türlü kap, ambalaj veya taşımaya yarayan diğer araçlar ile kişilerin üzerlerinde yapılacak arama ve el koymalar, 4/12/2004 tarihli ve 5271 sayılı Ceza Muhakemesi Kanunu uyarınca yerine getirilir.</a:t>
            </a:r>
          </a:p>
          <a:p>
            <a:pPr marL="0" indent="0" algn="just">
              <a:buNone/>
            </a:pPr>
            <a:r>
              <a:rPr lang="tr-TR" smtClean="0"/>
              <a:t>	Gümrük </a:t>
            </a:r>
            <a:r>
              <a:rPr lang="tr-TR"/>
              <a:t>salonları ve gümrük kapılarında kaçak eşya sakladığından kuşkulanılan kişilerin üzeri, eşyası, yükleri ve araçları gümrük kontrolü amacıyla gümrük görevlilerince aranabilir. Yapılan arama sonucunda tespit edilen kaçak eşyaya derhâl el konulur.</a:t>
            </a:r>
          </a:p>
          <a:p>
            <a:pPr marL="0" indent="0" algn="just">
              <a:buNone/>
            </a:pPr>
            <a:r>
              <a:rPr lang="tr-TR" smtClean="0"/>
              <a:t>	Gümrük </a:t>
            </a:r>
            <a:r>
              <a:rPr lang="tr-TR"/>
              <a:t>bölgesine, Gümrük Kanunu gereğince belirlenen kapı ve yollardan başka yerlerden girmek, çıkmak veya gümrük bölgesinden geçmek yasaktır. Bu  yerlerde rastlanacak kişiler ve her nevi taşıma araçları, yetkili memurlar tarafından durdurulur ve kişilerin eşya, yük ve üzerleri ile varsa taşıma araçları aranır. Yapılan arama sonucunda tespit edilen kaçak eşyaya derhâl el konulur.</a:t>
            </a:r>
          </a:p>
          <a:p>
            <a:pPr marL="0" indent="0">
              <a:buNone/>
            </a:pPr>
            <a:endParaRPr lang="tr-TR"/>
          </a:p>
        </p:txBody>
      </p:sp>
    </p:spTree>
    <p:extLst>
      <p:ext uri="{BB962C8B-B14F-4D97-AF65-F5344CB8AC3E}">
        <p14:creationId xmlns:p14="http://schemas.microsoft.com/office/powerpoint/2010/main" val="3683728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88640"/>
            <a:ext cx="8784976" cy="6480720"/>
          </a:xfrm>
        </p:spPr>
        <p:txBody>
          <a:bodyPr>
            <a:normAutofit lnSpcReduction="10000"/>
          </a:bodyPr>
          <a:lstStyle/>
          <a:p>
            <a:pPr marL="0" indent="0">
              <a:buNone/>
            </a:pPr>
            <a:r>
              <a:rPr lang="tr-TR" b="1"/>
              <a:t>2.4.	Eşyanın Teminatla İadesi</a:t>
            </a:r>
          </a:p>
          <a:p>
            <a:pPr marL="0" indent="0" algn="just">
              <a:buNone/>
            </a:pPr>
            <a:r>
              <a:rPr lang="tr-TR" smtClean="0"/>
              <a:t>	Kaçakçılıkla </a:t>
            </a:r>
            <a:r>
              <a:rPr lang="tr-TR"/>
              <a:t>Mücadele Kanunu’nun 12. maddesine göre yabancı ülkelerden gelen yasak eşya, yükleme veya taşıma belgelerinde belirtilerek gümrüğe getirilirse teminat altında ve gerekli güvenlik tedbirleri alınarak geldiği yere veya diğer bir ülkeye iade ve sevk olunur.</a:t>
            </a:r>
          </a:p>
          <a:p>
            <a:pPr marL="0" indent="0" algn="just">
              <a:buNone/>
            </a:pPr>
            <a:r>
              <a:rPr lang="tr-TR" smtClean="0"/>
              <a:t>	Kaçakçılık </a:t>
            </a:r>
            <a:r>
              <a:rPr lang="tr-TR"/>
              <a:t>suçunun konusunu, toplum ve çevre sağlığı yönünden tehlikeli ve zararlı eşya ile atık maddelerin oluşturması hâlinde, ilgililer hakkında soruşturma işlemleri başlatılmakla birlikte, bunlar gümrük yetkilileri tarafından derhâl getirildiği ülkeye  iade edilir.</a:t>
            </a:r>
          </a:p>
          <a:p>
            <a:pPr marL="0" indent="0">
              <a:buNone/>
            </a:pPr>
            <a:endParaRPr lang="tr-TR"/>
          </a:p>
        </p:txBody>
      </p:sp>
    </p:spTree>
    <p:extLst>
      <p:ext uri="{BB962C8B-B14F-4D97-AF65-F5344CB8AC3E}">
        <p14:creationId xmlns:p14="http://schemas.microsoft.com/office/powerpoint/2010/main" val="408067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fontScale="92500" lnSpcReduction="20000"/>
          </a:bodyPr>
          <a:lstStyle/>
          <a:p>
            <a:pPr marL="0" indent="0">
              <a:buNone/>
            </a:pPr>
            <a:r>
              <a:rPr lang="tr-TR" b="1"/>
              <a:t>2.5.	Para Cezalarının Tahsili ve Müteselsil Sorumluluk</a:t>
            </a:r>
          </a:p>
          <a:p>
            <a:pPr marL="0" indent="0">
              <a:buNone/>
            </a:pPr>
            <a:r>
              <a:rPr lang="tr-TR" smtClean="0"/>
              <a:t>	Kanun’da </a:t>
            </a:r>
            <a:r>
              <a:rPr lang="tr-TR"/>
              <a:t>belirtilen suçlardan dolayı hükmolunan para cezalarına ait ilam, ilgili Cumhuriyet Savcılığı tarafından resen ilgili gümrük idarelerine verilir. Bu ilamlarla gümrük komisyonlarınca verilip kesinleşen kararlara ilişkin para cezaları, düzenlenecek bir tebliğname ile ilgilisine tebliğ edilir. Tebliğ edilen para cezaları tebliğ tarihinden itibaren otuz gün içinde ödenir.</a:t>
            </a:r>
          </a:p>
          <a:p>
            <a:pPr marL="0" indent="0">
              <a:buNone/>
            </a:pPr>
            <a:r>
              <a:rPr lang="tr-TR" smtClean="0"/>
              <a:t>	Tebliğ </a:t>
            </a:r>
            <a:r>
              <a:rPr lang="tr-TR"/>
              <a:t>tarihinden itibaren otuz gün içinde para cezaları ödenmediği veya bu süre içinde azami haddi bir yılı ve taksit sayısı altıyı geçmemek kaydıyla, taksitlendirme yapılmadığı veya taksitlendirme yapılıp da taksitlerden biri ödenmediği takdirde, ilamda yazılı para cezaları 647 sayılı Cezaların İnfazı Hakkında Kanun’a göre hapse çevrilmek ve infaz edilmek üzere Cumhuriyet Savcılığına geri gönderilir.</a:t>
            </a:r>
          </a:p>
          <a:p>
            <a:pPr marL="0" indent="0">
              <a:buNone/>
            </a:pPr>
            <a:endParaRPr lang="tr-TR"/>
          </a:p>
        </p:txBody>
      </p:sp>
    </p:spTree>
    <p:extLst>
      <p:ext uri="{BB962C8B-B14F-4D97-AF65-F5344CB8AC3E}">
        <p14:creationId xmlns:p14="http://schemas.microsoft.com/office/powerpoint/2010/main" val="17111644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260648"/>
            <a:ext cx="8784976" cy="6408712"/>
          </a:xfrm>
        </p:spPr>
        <p:txBody>
          <a:bodyPr>
            <a:normAutofit fontScale="47500" lnSpcReduction="20000"/>
          </a:bodyPr>
          <a:lstStyle/>
          <a:p>
            <a:pPr marL="0" indent="0">
              <a:buNone/>
            </a:pPr>
            <a:r>
              <a:rPr lang="tr-TR" sz="5300" b="1"/>
              <a:t>2.6.	Cezalarda Zaman Aşımı</a:t>
            </a:r>
          </a:p>
          <a:p>
            <a:pPr marL="0" indent="0" algn="just">
              <a:buNone/>
            </a:pPr>
            <a:r>
              <a:rPr lang="tr-TR" sz="5300" smtClean="0"/>
              <a:t>	Kanun’da </a:t>
            </a:r>
            <a:r>
              <a:rPr lang="tr-TR" sz="5300"/>
              <a:t>yazılı suçlar hakkında Türk Ceza Kanunu’nun zaman aşımı hükümleri uygulanır.</a:t>
            </a:r>
          </a:p>
          <a:p>
            <a:pPr marL="0" indent="0" algn="just">
              <a:buNone/>
            </a:pPr>
            <a:r>
              <a:rPr lang="tr-TR" sz="5300"/>
              <a:t> </a:t>
            </a:r>
          </a:p>
          <a:p>
            <a:pPr marL="0" indent="0" algn="just">
              <a:buNone/>
            </a:pPr>
            <a:r>
              <a:rPr lang="tr-TR" sz="5300" smtClean="0"/>
              <a:t>	Bu </a:t>
            </a:r>
            <a:r>
              <a:rPr lang="tr-TR" sz="5300"/>
              <a:t>Kanun’un sadece el koymayı emrettiği ve başkaca bir ceza belirlemediği hâllerde gümrük vergisine tabi eşyaya ancak olayın işlendiği sırada el konulabilir.</a:t>
            </a:r>
          </a:p>
          <a:p>
            <a:pPr marL="0" indent="0" algn="just">
              <a:buNone/>
            </a:pPr>
            <a:r>
              <a:rPr lang="tr-TR" sz="5300" smtClean="0"/>
              <a:t>	Zor </a:t>
            </a:r>
            <a:r>
              <a:rPr lang="tr-TR" sz="5300"/>
              <a:t>alım hakkı düşen veya takibi zaman aşımına uğrayan eşyanın bedel ve vergileri aranmaz.</a:t>
            </a:r>
          </a:p>
          <a:p>
            <a:pPr marL="0" indent="0" algn="just">
              <a:buNone/>
            </a:pPr>
            <a:endParaRPr lang="tr-TR" sz="5300"/>
          </a:p>
          <a:p>
            <a:pPr marL="0" indent="0" algn="just">
              <a:buNone/>
            </a:pPr>
            <a:r>
              <a:rPr lang="tr-TR" sz="5300" smtClean="0"/>
              <a:t>	Ölüm</a:t>
            </a:r>
            <a:r>
              <a:rPr lang="tr-TR" sz="5300"/>
              <a:t>, af, ödeme veya zaman aşımı sebebiyle sanık hakkındaki ceza soruşturma veya kovuşturmasının devamına olanak kalmayan hâllerde, Cumhuriyet Savcısı veya ilgili idare, dava konusu eşyanın zor alımını görevli mahkemeden talep eder. Görevli mahkemece, suç konusu olduğu belirlenen eşyanın zor alımına, suç konusu olmayan eşyanın iadesine Ceza Muhakemeleri Usulü Kanunu’nun 392 ve sonraki maddelerinde ön görülen usul dairesinde karar verilir</a:t>
            </a:r>
            <a:r>
              <a:rPr lang="tr-TR" sz="5100"/>
              <a:t>.</a:t>
            </a:r>
          </a:p>
          <a:p>
            <a:pPr marL="0" indent="0">
              <a:buNone/>
            </a:pPr>
            <a:endParaRPr lang="tr-TR" sz="5100"/>
          </a:p>
          <a:p>
            <a:pPr marL="0" indent="0">
              <a:buNone/>
            </a:pPr>
            <a:endParaRPr lang="tr-TR"/>
          </a:p>
        </p:txBody>
      </p:sp>
    </p:spTree>
    <p:extLst>
      <p:ext uri="{BB962C8B-B14F-4D97-AF65-F5344CB8AC3E}">
        <p14:creationId xmlns:p14="http://schemas.microsoft.com/office/powerpoint/2010/main" val="21389091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332656"/>
            <a:ext cx="8784976" cy="6408712"/>
          </a:xfrm>
        </p:spPr>
        <p:txBody>
          <a:bodyPr>
            <a:normAutofit fontScale="92500" lnSpcReduction="10000"/>
          </a:bodyPr>
          <a:lstStyle/>
          <a:p>
            <a:pPr marL="0" indent="0">
              <a:buNone/>
            </a:pPr>
            <a:r>
              <a:rPr lang="tr-TR" b="1"/>
              <a:t>2.7.	Muhbirlere Verilecek İkramiyeler</a:t>
            </a:r>
          </a:p>
          <a:p>
            <a:pPr marL="0" indent="0" algn="just">
              <a:buNone/>
            </a:pPr>
            <a:r>
              <a:rPr lang="tr-TR" smtClean="0"/>
              <a:t>	Kaçakçılıkla </a:t>
            </a:r>
            <a:r>
              <a:rPr lang="tr-TR"/>
              <a:t>Mücadele Kanunu’nun 23. maddesine göre kaçak zannı ile eşya yakalanması hâlinde muhbire ve el koyanlara aşağıdaki esas ve usullere göre  ikramiye ödenir</a:t>
            </a:r>
            <a:r>
              <a:rPr lang="tr-TR" smtClean="0"/>
              <a:t>:</a:t>
            </a:r>
          </a:p>
          <a:p>
            <a:pPr marL="0" indent="0" algn="just">
              <a:buNone/>
            </a:pPr>
            <a:endParaRPr lang="tr-TR"/>
          </a:p>
          <a:p>
            <a:pPr marL="0" indent="0" algn="just">
              <a:buNone/>
            </a:pPr>
            <a:r>
              <a:rPr lang="tr-TR" smtClean="0"/>
              <a:t>	Dağıtılacak </a:t>
            </a:r>
            <a:r>
              <a:rPr lang="tr-TR"/>
              <a:t>ikramiyenin yüzde ellisi muhbirlere, yüzde ellisi el koyanlara verilir. İhbarsız yakalama olaylarında ikramiyenin tamamı el koyanlara ödenir. Kaçakçılığı önleme, izleme ve soruşturmakla yükümlü olanlara muhbir ikramiyesi ödenmez. El koyma ikramiyesine ancak kaçak eşyanın yakalanması eylemine bizzat ve fiilen katılan kaçakçılığı önleme, izleme ve soruşturmakla görevli olanlar hak kazanır.</a:t>
            </a:r>
          </a:p>
          <a:p>
            <a:pPr marL="0" indent="0">
              <a:buNone/>
            </a:pPr>
            <a:endParaRPr lang="tr-TR"/>
          </a:p>
          <a:p>
            <a:pPr marL="0" indent="0">
              <a:buNone/>
            </a:pPr>
            <a:endParaRPr lang="tr-TR"/>
          </a:p>
        </p:txBody>
      </p:sp>
    </p:spTree>
    <p:extLst>
      <p:ext uri="{BB962C8B-B14F-4D97-AF65-F5344CB8AC3E}">
        <p14:creationId xmlns:p14="http://schemas.microsoft.com/office/powerpoint/2010/main" val="6276645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4378498"/>
          </a:xfrm>
        </p:spPr>
        <p:txBody>
          <a:bodyPr>
            <a:normAutofit/>
          </a:bodyPr>
          <a:lstStyle/>
          <a:p>
            <a:r>
              <a:rPr lang="tr-TR" b="1" i="1"/>
              <a:t>DİNLEDİĞİNİZ İÇİN TEŞEKKÜRLER</a:t>
            </a:r>
            <a:br>
              <a:rPr lang="tr-TR" b="1" i="1"/>
            </a:br>
            <a:endParaRPr lang="tr-TR" b="1" i="1"/>
          </a:p>
        </p:txBody>
      </p:sp>
    </p:spTree>
    <p:extLst>
      <p:ext uri="{BB962C8B-B14F-4D97-AF65-F5344CB8AC3E}">
        <p14:creationId xmlns:p14="http://schemas.microsoft.com/office/powerpoint/2010/main" val="33593325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62074"/>
          </a:xfrm>
        </p:spPr>
        <p:txBody>
          <a:bodyPr>
            <a:normAutofit/>
          </a:bodyPr>
          <a:lstStyle/>
          <a:p>
            <a:r>
              <a:rPr lang="tr-TR" sz="2800" b="1" smtClean="0">
                <a:latin typeface="Times New Roman" panose="02020603050405020304" pitchFamily="18" charset="0"/>
                <a:cs typeface="Times New Roman" panose="02020603050405020304" pitchFamily="18" charset="0"/>
              </a:rPr>
              <a:t>1. USULSÜZLÜK VE CEZALARI</a:t>
            </a:r>
            <a:endParaRPr lang="tr-TR" sz="2800" b="1">
              <a:latin typeface="Times New Roman" panose="02020603050405020304" pitchFamily="18" charset="0"/>
              <a:cs typeface="Times New Roman" panose="02020603050405020304" pitchFamily="18" charset="0"/>
            </a:endParaRPr>
          </a:p>
        </p:txBody>
      </p:sp>
      <p:sp>
        <p:nvSpPr>
          <p:cNvPr id="4" name="İçerik Yer Tutucusu 3"/>
          <p:cNvSpPr>
            <a:spLocks noGrp="1"/>
          </p:cNvSpPr>
          <p:nvPr>
            <p:ph idx="1"/>
          </p:nvPr>
        </p:nvSpPr>
        <p:spPr>
          <a:xfrm>
            <a:off x="179512" y="764704"/>
            <a:ext cx="8856984" cy="5760640"/>
          </a:xfrm>
        </p:spPr>
        <p:txBody>
          <a:bodyPr>
            <a:normAutofit fontScale="92500" lnSpcReduction="20000"/>
          </a:bodyPr>
          <a:lstStyle/>
          <a:p>
            <a:pPr marL="0" indent="0">
              <a:buNone/>
            </a:pPr>
            <a:r>
              <a:rPr lang="tr-TR" sz="2400">
                <a:latin typeface="Times New Roman" panose="02020603050405020304" pitchFamily="18" charset="0"/>
                <a:cs typeface="Times New Roman" panose="02020603050405020304" pitchFamily="18" charset="0"/>
              </a:rPr>
              <a:t>MADDE 239- 1. Bu Kanunda ayrı bir ceza tayin edilmiş haller saklı kalmak üzere, bu Kanuna ve bu Kanunda tanınan yetkilere dayanılarak çıkarılan ikincil düzenlemelerle getirilen hükümlere aykırı hareket edenlere söz konusu düzenlemelerde açıkça öngörülmüş olması kaydıyla </a:t>
            </a:r>
            <a:r>
              <a:rPr lang="tr-TR" sz="2400">
                <a:solidFill>
                  <a:srgbClr val="FF0000"/>
                </a:solidFill>
                <a:latin typeface="Times New Roman" panose="02020603050405020304" pitchFamily="18" charset="0"/>
                <a:cs typeface="Times New Roman" panose="02020603050405020304" pitchFamily="18" charset="0"/>
              </a:rPr>
              <a:t>altmış TL </a:t>
            </a:r>
            <a:r>
              <a:rPr lang="tr-TR" sz="2400">
                <a:latin typeface="Times New Roman" panose="02020603050405020304" pitchFamily="18" charset="0"/>
                <a:cs typeface="Times New Roman" panose="02020603050405020304" pitchFamily="18" charset="0"/>
              </a:rPr>
              <a:t>usulsüzlük cezası uygulanır. </a:t>
            </a:r>
          </a:p>
          <a:p>
            <a:pPr marL="0" indent="0">
              <a:buNone/>
            </a:pPr>
            <a:r>
              <a:rPr lang="tr-TR" sz="2400">
                <a:latin typeface="Times New Roman" panose="02020603050405020304" pitchFamily="18" charset="0"/>
                <a:cs typeface="Times New Roman" panose="02020603050405020304" pitchFamily="18" charset="0"/>
              </a:rPr>
              <a:t>	</a:t>
            </a:r>
            <a:r>
              <a:rPr lang="tr-TR" sz="2400" smtClean="0">
                <a:latin typeface="Times New Roman" panose="02020603050405020304" pitchFamily="18" charset="0"/>
                <a:cs typeface="Times New Roman" panose="02020603050405020304" pitchFamily="18" charset="0"/>
              </a:rPr>
              <a:t> </a:t>
            </a:r>
            <a:r>
              <a:rPr lang="tr-TR" sz="2400">
                <a:latin typeface="Times New Roman" panose="02020603050405020304" pitchFamily="18" charset="0"/>
                <a:cs typeface="Times New Roman" panose="02020603050405020304" pitchFamily="18" charset="0"/>
              </a:rPr>
              <a:t>Gümrük vergileri ödenmek suretiyle ihraç edilebilen eşyayı, gümrük işlemlerine tabi tutmaksızın veya gümrük vergileri kısmen veya tamamen ödenmeksizin Türkiye Gümrük Bölgesinden çıkaranlara eşyanın gümrük vergilerinin yanı sıra bu vergilerin iki katı idari para cezası verilir.”</a:t>
            </a:r>
          </a:p>
          <a:p>
            <a:pPr marL="0" indent="0">
              <a:buNone/>
            </a:pPr>
            <a:r>
              <a:rPr lang="tr-TR" sz="2400">
                <a:latin typeface="Times New Roman" panose="02020603050405020304" pitchFamily="18" charset="0"/>
                <a:cs typeface="Times New Roman" panose="02020603050405020304" pitchFamily="18" charset="0"/>
              </a:rPr>
              <a:t>2. 1 inci fıkrada belirtilen miktar, her yıl, bir önceki yıla ilişkin olarak 213 sayılı Vergi Usul Kanunu uyarınca belirlenen yeniden değerleme oranında arttırılır, bu hesaplamada 1.000.000 TL’sına kadar olan tutarlar dikkate alınmaz. </a:t>
            </a:r>
          </a:p>
          <a:p>
            <a:pPr marL="0" indent="0">
              <a:buNone/>
            </a:pPr>
            <a:r>
              <a:rPr lang="tr-TR" sz="2400">
                <a:latin typeface="Times New Roman" panose="02020603050405020304" pitchFamily="18" charset="0"/>
                <a:cs typeface="Times New Roman" panose="02020603050405020304" pitchFamily="18" charset="0"/>
              </a:rPr>
              <a:t>3. </a:t>
            </a:r>
            <a:r>
              <a:rPr lang="tr-TR" sz="2400" smtClean="0">
                <a:latin typeface="Times New Roman" panose="02020603050405020304" pitchFamily="18" charset="0"/>
                <a:cs typeface="Times New Roman" panose="02020603050405020304" pitchFamily="18" charset="0"/>
              </a:rPr>
              <a:t>İthalat </a:t>
            </a:r>
            <a:r>
              <a:rPr lang="tr-TR" sz="2400">
                <a:latin typeface="Times New Roman" panose="02020603050405020304" pitchFamily="18" charset="0"/>
                <a:cs typeface="Times New Roman" panose="02020603050405020304" pitchFamily="18" charset="0"/>
              </a:rPr>
              <a:t>veya ihracat vergilerinden muaf eşyayı 33 üncü madde hükümleri gereğince belirlenen gümrük kapıları dışında başka yerlerden izinsiz olarak ithal veya ihraç veya bunlara teşebbüs edenlerle, bu tür eşyayı gümrük işlemlerini yaptırmaksızın yurda sokanlar veya çıkaranlar ile buna teşebbüs edenlerden, söz konusu eşyanın ithalata konu olması halinde, CIF değerinin, ihracata konu olması halinde ise FOB değerinin onda biri oranında para cezası alınır.</a:t>
            </a:r>
          </a:p>
          <a:p>
            <a:pPr marL="0" indent="0">
              <a:buNone/>
            </a:pPr>
            <a:endParaRPr lang="tr-TR"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34211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06090"/>
          </a:xfrm>
        </p:spPr>
        <p:txBody>
          <a:bodyPr>
            <a:normAutofit/>
          </a:bodyPr>
          <a:lstStyle/>
          <a:p>
            <a:r>
              <a:rPr lang="tr-TR" sz="2800" b="1">
                <a:latin typeface="Times New Roman" panose="02020603050405020304" pitchFamily="18" charset="0"/>
                <a:cs typeface="Times New Roman" panose="02020603050405020304" pitchFamily="18" charset="0"/>
              </a:rPr>
              <a:t>1.2.	İtirazlar</a:t>
            </a:r>
          </a:p>
        </p:txBody>
      </p:sp>
      <p:sp>
        <p:nvSpPr>
          <p:cNvPr id="3" name="İçerik Yer Tutucusu 2"/>
          <p:cNvSpPr>
            <a:spLocks noGrp="1"/>
          </p:cNvSpPr>
          <p:nvPr>
            <p:ph idx="1"/>
          </p:nvPr>
        </p:nvSpPr>
        <p:spPr>
          <a:xfrm>
            <a:off x="179512" y="836712"/>
            <a:ext cx="8712968" cy="5832648"/>
          </a:xfrm>
        </p:spPr>
        <p:txBody>
          <a:bodyPr>
            <a:normAutofit/>
          </a:bodyPr>
          <a:lstStyle/>
          <a:p>
            <a:pPr marL="0" indent="0">
              <a:buNone/>
            </a:pPr>
            <a:r>
              <a:rPr lang="tr-TR" sz="2400" smtClean="0">
                <a:latin typeface="Times New Roman" panose="02020603050405020304" pitchFamily="18" charset="0"/>
                <a:cs typeface="Times New Roman" panose="02020603050405020304" pitchFamily="18" charset="0"/>
              </a:rPr>
              <a:t>	Yükümlüler </a:t>
            </a:r>
            <a:r>
              <a:rPr lang="tr-TR" sz="2400">
                <a:latin typeface="Times New Roman" panose="02020603050405020304" pitchFamily="18" charset="0"/>
                <a:cs typeface="Times New Roman" panose="02020603050405020304" pitchFamily="18" charset="0"/>
              </a:rPr>
              <a:t>kendilerine tebliğ edilen gümrük vergileri, cezalar ve idari kararlara karşı tebliğ tarihinden itibaren onbeş gün içinde bir üst makama, üst makam yoksa aynı makama verecekleri bir dilekçe ile itiraz edebilir.</a:t>
            </a:r>
          </a:p>
          <a:p>
            <a:pPr marL="0" indent="0">
              <a:buNone/>
            </a:pPr>
            <a:r>
              <a:rPr lang="tr-TR" sz="2400">
                <a:latin typeface="Times New Roman" panose="02020603050405020304" pitchFamily="18" charset="0"/>
                <a:cs typeface="Times New Roman" panose="02020603050405020304" pitchFamily="18" charset="0"/>
              </a:rPr>
              <a:t>2. İdareye intikal eden itirazlar otuz gün içinde karara bağlanarak ilgili kişiye tebliğ edilir.</a:t>
            </a:r>
          </a:p>
          <a:p>
            <a:pPr marL="0" indent="0">
              <a:buNone/>
            </a:pPr>
            <a:r>
              <a:rPr lang="tr-TR" sz="2400">
                <a:latin typeface="Times New Roman" panose="02020603050405020304" pitchFamily="18" charset="0"/>
                <a:cs typeface="Times New Roman" panose="02020603050405020304" pitchFamily="18" charset="0"/>
              </a:rPr>
              <a:t>3. İtiraz dilekçelerinin süresi içinde yanlış makama verilmesi halinde, itiraz süresinde yapılmış sayılır ve idarece yetkili makama ulaştırılır.</a:t>
            </a:r>
          </a:p>
          <a:p>
            <a:pPr marL="0" indent="0">
              <a:buNone/>
            </a:pPr>
            <a:r>
              <a:rPr lang="tr-TR" sz="2400">
                <a:latin typeface="Times New Roman" panose="02020603050405020304" pitchFamily="18" charset="0"/>
                <a:cs typeface="Times New Roman" panose="02020603050405020304" pitchFamily="18" charset="0"/>
              </a:rPr>
              <a:t>4. İtirazın reddi kararlarına karşı işlemin yapıldığı yerdeki idari yargı mercilerine başvurulabilir.</a:t>
            </a:r>
          </a:p>
          <a:p>
            <a:pPr marL="0" indent="0">
              <a:buNone/>
            </a:pPr>
            <a:endParaRPr lang="tr-TR"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21199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274638"/>
            <a:ext cx="8856984" cy="850106"/>
          </a:xfrm>
        </p:spPr>
        <p:txBody>
          <a:bodyPr>
            <a:normAutofit fontScale="90000"/>
          </a:bodyPr>
          <a:lstStyle/>
          <a:p>
            <a:r>
              <a:rPr lang="tr-TR" sz="2800" b="1"/>
              <a:t>1.2.3.	Düzeltme Talepleri ve İtirazların Karara Bağlanmasından Önce Eşyanın Çekilebilmesi</a:t>
            </a:r>
          </a:p>
        </p:txBody>
      </p:sp>
      <p:sp>
        <p:nvSpPr>
          <p:cNvPr id="3" name="İçerik Yer Tutucusu 2"/>
          <p:cNvSpPr>
            <a:spLocks noGrp="1"/>
          </p:cNvSpPr>
          <p:nvPr>
            <p:ph idx="1"/>
          </p:nvPr>
        </p:nvSpPr>
        <p:spPr>
          <a:xfrm>
            <a:off x="179512" y="1124744"/>
            <a:ext cx="8784976" cy="5616624"/>
          </a:xfrm>
        </p:spPr>
        <p:txBody>
          <a:bodyPr>
            <a:normAutofit fontScale="85000" lnSpcReduction="20000"/>
          </a:bodyPr>
          <a:lstStyle/>
          <a:p>
            <a:pPr marL="0" indent="0">
              <a:buNone/>
            </a:pPr>
            <a:r>
              <a:rPr lang="tr-TR" sz="2800" smtClean="0"/>
              <a:t>	Yükümlüler</a:t>
            </a:r>
            <a:r>
              <a:rPr lang="tr-TR" sz="2800"/>
              <a:t>, mercilerince verilecek kararlardan önce ihtilaf konusu eşyayı çekmek isterlerse aşağıda yazılı şartlarla istekleri kabul edilir ve eşyanın çekilmesine izin verilir:</a:t>
            </a:r>
          </a:p>
          <a:p>
            <a:pPr marL="0" indent="0">
              <a:buNone/>
            </a:pPr>
            <a:r>
              <a:rPr lang="tr-TR" sz="2800" smtClean="0"/>
              <a:t></a:t>
            </a:r>
            <a:r>
              <a:rPr lang="tr-TR" sz="2800"/>
              <a:t>	Kararların yükümlüce kabul edilmiş olması ve taleplerinin bir dilekçe ile gümrüğe verilmiş olması</a:t>
            </a:r>
          </a:p>
          <a:p>
            <a:pPr marL="0" indent="0">
              <a:buNone/>
            </a:pPr>
            <a:r>
              <a:rPr lang="tr-TR" sz="2800"/>
              <a:t>	Gümrükçe yapılan vergi tahakkuku ile yükümlünün beyanına göre tahakkuku gereken vergi miktarı arasındaki farkın ve buna isabet eden diğer vergilerin teminata bağlanması</a:t>
            </a:r>
          </a:p>
          <a:p>
            <a:pPr marL="0" indent="0">
              <a:buNone/>
            </a:pPr>
            <a:r>
              <a:rPr lang="tr-TR" sz="2800"/>
              <a:t>	Uyuşmazlığın idari yargıya intikali hâlinde bu hususun belgelenmesi</a:t>
            </a:r>
          </a:p>
          <a:p>
            <a:pPr marL="0" indent="0">
              <a:buNone/>
            </a:pPr>
            <a:r>
              <a:rPr lang="tr-TR" sz="2800"/>
              <a:t>	İdarece gerekli görülecek her türlü bilgi veya belgenin sunulması</a:t>
            </a:r>
          </a:p>
          <a:p>
            <a:pPr marL="0" indent="0">
              <a:buNone/>
            </a:pPr>
            <a:r>
              <a:rPr lang="tr-TR" sz="2800" smtClean="0"/>
              <a:t>	Ancak </a:t>
            </a:r>
            <a:r>
              <a:rPr lang="tr-TR" sz="2800"/>
              <a:t>vergi tahakkukunun kesinleşmesinden önce idare ile yükümlü arasında çıkan uyuşmazlık, yürürlükteki yasaklık ve kısıntı hükümlerini ihlal eder mahiyette olduğu  takdirde bu madde hükmü uygulanmaz.</a:t>
            </a:r>
          </a:p>
          <a:p>
            <a:pPr marL="0" indent="0">
              <a:buNone/>
            </a:pPr>
            <a:endParaRPr lang="tr-TR" sz="2800"/>
          </a:p>
        </p:txBody>
      </p:sp>
    </p:spTree>
    <p:extLst>
      <p:ext uri="{BB962C8B-B14F-4D97-AF65-F5344CB8AC3E}">
        <p14:creationId xmlns:p14="http://schemas.microsoft.com/office/powerpoint/2010/main" val="42795893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88640"/>
            <a:ext cx="8856984" cy="6480720"/>
          </a:xfrm>
        </p:spPr>
        <p:txBody>
          <a:bodyPr>
            <a:normAutofit/>
          </a:bodyPr>
          <a:lstStyle/>
          <a:p>
            <a:pPr marL="0" indent="0">
              <a:buNone/>
            </a:pPr>
            <a:r>
              <a:rPr lang="tr-TR" b="1"/>
              <a:t>1.2.4.	İtirazın Düşmesi ve Cezada İndirim</a:t>
            </a:r>
          </a:p>
          <a:p>
            <a:pPr marL="0" indent="0" algn="just">
              <a:buNone/>
            </a:pPr>
            <a:r>
              <a:rPr lang="tr-TR" smtClean="0"/>
              <a:t>	</a:t>
            </a:r>
            <a:r>
              <a:rPr lang="tr-TR" sz="2800" smtClean="0"/>
              <a:t>Gümrük </a:t>
            </a:r>
            <a:r>
              <a:rPr lang="tr-TR" sz="2800"/>
              <a:t>Kanunu’nun 24. maddesine göre verilen para cezalarına karşı idari yargı mercilerine itiraz yoluna gidilmeden ve ceza kararlarının tebliğ tarihinden itibaren on beş  gün içerisinde söz konusu cezanın ilgili kişi tarafından ödendiği veya ödeneceği yazılı olarak gümrük idaresine bildirildiği ve bu miktarın ceza kararlarının tebliği tarihinden itibaren iki ay içinde ödendiği hâllerde, ilgili kişilerin itirazı düşer. Bu durumda, kesilen para cezası üçte bir noksanı ile tahsil edilir. Ceza süresi içinde ödenmediği takdirde karar kesinleşir ve para cezası indirimsiz olarak uygulanır.</a:t>
            </a:r>
          </a:p>
          <a:p>
            <a:pPr marL="0" indent="0">
              <a:buNone/>
            </a:pPr>
            <a:endParaRPr lang="tr-TR"/>
          </a:p>
        </p:txBody>
      </p:sp>
    </p:spTree>
    <p:extLst>
      <p:ext uri="{BB962C8B-B14F-4D97-AF65-F5344CB8AC3E}">
        <p14:creationId xmlns:p14="http://schemas.microsoft.com/office/powerpoint/2010/main" val="8677877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88640"/>
            <a:ext cx="8856984" cy="6552728"/>
          </a:xfrm>
        </p:spPr>
        <p:txBody>
          <a:bodyPr>
            <a:normAutofit lnSpcReduction="10000"/>
          </a:bodyPr>
          <a:lstStyle/>
          <a:p>
            <a:pPr marL="0" indent="0">
              <a:buNone/>
            </a:pPr>
            <a:r>
              <a:rPr lang="tr-TR" b="1"/>
              <a:t>1.3.1.	Para Cezalarının Tahsili</a:t>
            </a:r>
          </a:p>
          <a:p>
            <a:pPr marL="0" indent="0">
              <a:buNone/>
            </a:pPr>
            <a:r>
              <a:rPr lang="tr-TR" smtClean="0"/>
              <a:t>	4458 </a:t>
            </a:r>
            <a:r>
              <a:rPr lang="tr-TR"/>
              <a:t>sayılı Gümrük Kanunu’nda ödeme zamanı gösterilmediğinden para cezalarının 6183 sayılı Amme Alacaklarının Tahsil Usulü Hakkında Kanun’un 37. maddesi gereğince ilgilisine tebliğ edildiği tarihten itibaren 1 ay içinde ödenmesi gerekmektedir.</a:t>
            </a:r>
          </a:p>
          <a:p>
            <a:pPr marL="0" indent="0">
              <a:buNone/>
            </a:pPr>
            <a:r>
              <a:rPr lang="tr-TR" smtClean="0"/>
              <a:t>	Kabahatler </a:t>
            </a:r>
            <a:r>
              <a:rPr lang="tr-TR"/>
              <a:t>Kanunu’nun 17. maddesinde, idari para cezalarının genel bütçeye gelir kaydedileceği, genel bütçeye gelir kaydedilmesi gereken idari para cezalarına ilişkin kesinleşen kararların da 6183 sayılı Kanun hükümlerine göre tahsil edilmek üzere Maliye Bakanlığınca belirlenecek tahsil dairelerine gönderileceği belirtilmiştir.</a:t>
            </a:r>
          </a:p>
          <a:p>
            <a:pPr marL="0" indent="0">
              <a:buNone/>
            </a:pPr>
            <a:endParaRPr lang="tr-TR"/>
          </a:p>
        </p:txBody>
      </p:sp>
    </p:spTree>
    <p:extLst>
      <p:ext uri="{BB962C8B-B14F-4D97-AF65-F5344CB8AC3E}">
        <p14:creationId xmlns:p14="http://schemas.microsoft.com/office/powerpoint/2010/main" val="7802120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404664"/>
            <a:ext cx="8784976" cy="6264696"/>
          </a:xfrm>
        </p:spPr>
        <p:txBody>
          <a:bodyPr>
            <a:normAutofit fontScale="92500"/>
          </a:bodyPr>
          <a:lstStyle/>
          <a:p>
            <a:pPr marL="0" indent="0">
              <a:buNone/>
            </a:pPr>
            <a:r>
              <a:rPr lang="tr-TR" sz="2400" b="1"/>
              <a:t>1.3.2.	Para Cezalarının Taksitlendirilmesi</a:t>
            </a:r>
          </a:p>
          <a:p>
            <a:pPr marL="0" indent="0">
              <a:buNone/>
            </a:pPr>
            <a:r>
              <a:rPr lang="tr-TR" sz="2400" smtClean="0"/>
              <a:t>	5326 </a:t>
            </a:r>
            <a:r>
              <a:rPr lang="tr-TR" sz="2400"/>
              <a:t>sayılı Kabahatler Kanunu’nun 17/3. maddesi hükümlerine göre taksitlendirme işlemleri aşağıda belirtilen şekilde yapılacaktır:</a:t>
            </a:r>
          </a:p>
          <a:p>
            <a:pPr marL="0" indent="0">
              <a:buNone/>
            </a:pPr>
            <a:r>
              <a:rPr lang="tr-TR" sz="2400" b="1" smtClean="0"/>
              <a:t>	Başvuru</a:t>
            </a:r>
            <a:r>
              <a:rPr lang="tr-TR" sz="2400" b="1"/>
              <a:t>: </a:t>
            </a:r>
            <a:r>
              <a:rPr lang="tr-TR" sz="2400"/>
              <a:t>5326 sayılı Kanun’un 17/3. maddesine göre yapılacak taksitlendirme başvurusu, para cezası kararının tebliğini müteakip kanuni ödeme süresi içinde ve yazılı olarak para cezası kararı veren Gümrük Müdürlüğüne yapılacağından başvuru dilekçesi her para cezası kararı için ayrı ayrı olmak üzere ilgili Gümrük Müdürlüğünce kabul edilecektir.</a:t>
            </a:r>
          </a:p>
          <a:p>
            <a:pPr marL="0" indent="0">
              <a:buNone/>
            </a:pPr>
            <a:r>
              <a:rPr lang="tr-TR" sz="2400" b="1" smtClean="0"/>
              <a:t>	İlk </a:t>
            </a:r>
            <a:r>
              <a:rPr lang="tr-TR" sz="2400" b="1"/>
              <a:t>inceleme: </a:t>
            </a:r>
            <a:r>
              <a:rPr lang="tr-TR" sz="2400"/>
              <a:t>Taksitlendirme başvurusunu alan Gümrük Müdürlüğü, başvurunun süresinde ve usulüne uygun yapılıp yapılmadığını inceleyecek, gerekirse eksikliklerin tamamlattırılması sağlanacak, taksitlendirmesi mümkün olmayan bir durumun bu incelemede ortaya çıkması hâlinde talep kesin olarak reddedilecek ve ilgiliye tebliğ edilecektir.</a:t>
            </a:r>
          </a:p>
          <a:p>
            <a:pPr marL="0" indent="0">
              <a:buNone/>
            </a:pPr>
            <a:r>
              <a:rPr lang="tr-TR" sz="2400" b="1" smtClean="0"/>
              <a:t>	Değerlendirme</a:t>
            </a:r>
            <a:r>
              <a:rPr lang="tr-TR" sz="2400" b="1"/>
              <a:t>:</a:t>
            </a:r>
            <a:r>
              <a:rPr lang="tr-TR" sz="2400"/>
              <a:t> İlgili gümrük müdürlüğü, ilk incelemeyi yerine getirerek usulüne uygun olarak yapılmış tüm taksitlendirme taleplerini derhâl Gümrükler Kontrol Genel Müdürlüğüne görüş alınmak üzere gönderecektir.</a:t>
            </a:r>
          </a:p>
          <a:p>
            <a:pPr marL="0" indent="0">
              <a:buNone/>
            </a:pPr>
            <a:endParaRPr lang="tr-TR" sz="2400"/>
          </a:p>
        </p:txBody>
      </p:sp>
    </p:spTree>
    <p:extLst>
      <p:ext uri="{BB962C8B-B14F-4D97-AF65-F5344CB8AC3E}">
        <p14:creationId xmlns:p14="http://schemas.microsoft.com/office/powerpoint/2010/main" val="27658311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856984" cy="6408712"/>
          </a:xfrm>
        </p:spPr>
        <p:txBody>
          <a:bodyPr>
            <a:normAutofit/>
          </a:bodyPr>
          <a:lstStyle/>
          <a:p>
            <a:pPr marL="0" indent="0">
              <a:buNone/>
            </a:pPr>
            <a:r>
              <a:rPr lang="tr-TR" sz="2800" b="1"/>
              <a:t>1.3.3.	Para Cezalarının Kesinleşme Zamanları</a:t>
            </a:r>
          </a:p>
          <a:p>
            <a:pPr marL="0" indent="0">
              <a:buNone/>
            </a:pPr>
            <a:r>
              <a:rPr lang="tr-TR" sz="2400" smtClean="0"/>
              <a:t>	</a:t>
            </a:r>
          </a:p>
          <a:p>
            <a:pPr marL="0" indent="0" algn="just">
              <a:buNone/>
            </a:pPr>
            <a:r>
              <a:rPr lang="tr-TR" sz="2400"/>
              <a:t>	</a:t>
            </a:r>
            <a:r>
              <a:rPr lang="tr-TR" sz="2800" smtClean="0"/>
              <a:t>442 </a:t>
            </a:r>
            <a:r>
              <a:rPr lang="tr-TR" sz="2800"/>
              <a:t>seri nu.lı Tahsilat Genel Tebliği’nde Kabahatler Kanunu’nun 17/4. maddesine atıfla genel bütçeye gelir kaydedilmesi gereken idari para cezalarının 6183 sayılı Kanun’a göre takip ve tahsil edilebilmesi için bu cezalara ilişkin idari yaptırım kararlarının kesinleşmesi gerektiği belirtilerek idari para cezasının kesinleşmesi, “idari yaptırım kararlarına karşı kanun yoluna başvurulmaması veya kanun yoluna başvurulması hâlinde yargılama aşamalarının son bulması neticesinde idari para cezalarının takip edilebilir aşamaya gelmesi” olarak tanımlanmıştır. </a:t>
            </a:r>
          </a:p>
          <a:p>
            <a:pPr marL="0" indent="0">
              <a:buNone/>
            </a:pPr>
            <a:endParaRPr lang="tr-TR" sz="2400"/>
          </a:p>
        </p:txBody>
      </p:sp>
    </p:spTree>
    <p:extLst>
      <p:ext uri="{BB962C8B-B14F-4D97-AF65-F5344CB8AC3E}">
        <p14:creationId xmlns:p14="http://schemas.microsoft.com/office/powerpoint/2010/main" val="15028401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4082"/>
          </a:xfrm>
        </p:spPr>
        <p:txBody>
          <a:bodyPr>
            <a:normAutofit/>
          </a:bodyPr>
          <a:lstStyle/>
          <a:p>
            <a:r>
              <a:rPr lang="tr-TR" sz="3200" b="1"/>
              <a:t>2. KAÇAKÇILIK HÂLLERİ</a:t>
            </a:r>
          </a:p>
        </p:txBody>
      </p:sp>
      <p:sp>
        <p:nvSpPr>
          <p:cNvPr id="3" name="İçerik Yer Tutucusu 2"/>
          <p:cNvSpPr>
            <a:spLocks noGrp="1"/>
          </p:cNvSpPr>
          <p:nvPr>
            <p:ph idx="1"/>
          </p:nvPr>
        </p:nvSpPr>
        <p:spPr>
          <a:xfrm>
            <a:off x="179512" y="1052736"/>
            <a:ext cx="8856984" cy="3456384"/>
          </a:xfrm>
        </p:spPr>
        <p:txBody>
          <a:bodyPr/>
          <a:lstStyle/>
          <a:p>
            <a:pPr marL="0" indent="0">
              <a:buNone/>
            </a:pPr>
            <a:r>
              <a:rPr lang="tr-TR" smtClean="0"/>
              <a:t>	</a:t>
            </a:r>
          </a:p>
          <a:p>
            <a:pPr marL="0" indent="0">
              <a:buNone/>
            </a:pPr>
            <a:r>
              <a:rPr lang="tr-TR" sz="2400"/>
              <a:t>	</a:t>
            </a:r>
            <a:r>
              <a:rPr lang="tr-TR" sz="2800" smtClean="0"/>
              <a:t>Kaçakçılık </a:t>
            </a:r>
            <a:r>
              <a:rPr lang="tr-TR" sz="2800"/>
              <a:t>hâlleri, 21/03/2007 tarih ve 5607 sayılı Kaçakçılıkla </a:t>
            </a:r>
            <a:r>
              <a:rPr lang="tr-TR" sz="2800" smtClean="0"/>
              <a:t>Mücadele </a:t>
            </a:r>
            <a:r>
              <a:rPr lang="tr-TR" sz="2800"/>
              <a:t>Kanunu ile </a:t>
            </a:r>
            <a:r>
              <a:rPr lang="tr-TR" sz="2800" smtClean="0"/>
              <a:t>düzenlenmiştir.</a:t>
            </a:r>
            <a:endParaRPr lang="tr-TR" sz="2800"/>
          </a:p>
        </p:txBody>
      </p:sp>
    </p:spTree>
    <p:extLst>
      <p:ext uri="{BB962C8B-B14F-4D97-AF65-F5344CB8AC3E}">
        <p14:creationId xmlns:p14="http://schemas.microsoft.com/office/powerpoint/2010/main" val="3609264393"/>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Özel 2">
      <a:majorFont>
        <a:latin typeface="Times New Roman"/>
        <a:ea typeface=""/>
        <a:cs typeface=""/>
      </a:majorFont>
      <a:minorFont>
        <a:latin typeface="Times New Roman"/>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Üst Düzey">
  <a:themeElements>
    <a:clrScheme name="Üst Düzey">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Üst Düzey">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Üst Düzey">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127</Words>
  <Application>Microsoft Office PowerPoint</Application>
  <PresentationFormat>Ekran Gösterisi (4:3)</PresentationFormat>
  <Paragraphs>71</Paragraphs>
  <Slides>16</Slides>
  <Notes>1</Notes>
  <HiddenSlides>0</HiddenSlides>
  <MMClips>0</MMClips>
  <ScaleCrop>false</ScaleCrop>
  <HeadingPairs>
    <vt:vector size="4" baseType="variant">
      <vt:variant>
        <vt:lpstr>Tema</vt:lpstr>
      </vt:variant>
      <vt:variant>
        <vt:i4>2</vt:i4>
      </vt:variant>
      <vt:variant>
        <vt:lpstr>Slayt Başlıkları</vt:lpstr>
      </vt:variant>
      <vt:variant>
        <vt:i4>16</vt:i4>
      </vt:variant>
    </vt:vector>
  </HeadingPairs>
  <TitlesOfParts>
    <vt:vector size="18" baseType="lpstr">
      <vt:lpstr>Ofis Teması</vt:lpstr>
      <vt:lpstr>1_Üst Düzey</vt:lpstr>
      <vt:lpstr>      Bu proje Avrupa Birliği ve Türkiye Cumhuriyeti tarafından finanse edilmektedir. </vt:lpstr>
      <vt:lpstr>1. USULSÜZLÜK VE CEZALARI</vt:lpstr>
      <vt:lpstr>1.2. İtirazlar</vt:lpstr>
      <vt:lpstr>1.2.3. Düzeltme Talepleri ve İtirazların Karara Bağlanmasından Önce Eşyanın Çekilebilmesi</vt:lpstr>
      <vt:lpstr>PowerPoint Sunusu</vt:lpstr>
      <vt:lpstr>PowerPoint Sunusu</vt:lpstr>
      <vt:lpstr>PowerPoint Sunusu</vt:lpstr>
      <vt:lpstr>PowerPoint Sunusu</vt:lpstr>
      <vt:lpstr>2. KAÇAKÇILIK HÂLLERİ</vt:lpstr>
      <vt:lpstr>PowerPoint Sunusu</vt:lpstr>
      <vt:lpstr>PowerPoint Sunusu</vt:lpstr>
      <vt:lpstr>PowerPoint Sunusu</vt:lpstr>
      <vt:lpstr>PowerPoint Sunusu</vt:lpstr>
      <vt:lpstr>PowerPoint Sunusu</vt:lpstr>
      <vt:lpstr>PowerPoint Sunusu</vt:lpstr>
      <vt:lpstr>DİNLEDİĞİNİZ İÇİN TEŞEKKÜRLER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KAÇAKÇILIKLA   MÜCADELE</dc:title>
  <dc:creator>Baycan</dc:creator>
  <cp:lastModifiedBy>Bilal Keskin</cp:lastModifiedBy>
  <cp:revision>11</cp:revision>
  <dcterms:created xsi:type="dcterms:W3CDTF">2016-03-06T16:31:23Z</dcterms:created>
  <dcterms:modified xsi:type="dcterms:W3CDTF">2016-04-24T07:55:23Z</dcterms:modified>
</cp:coreProperties>
</file>